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367" r:id="rId2"/>
    <p:sldId id="363" r:id="rId3"/>
    <p:sldId id="357" r:id="rId4"/>
    <p:sldId id="365" r:id="rId5"/>
    <p:sldId id="353" r:id="rId6"/>
    <p:sldId id="375" r:id="rId7"/>
    <p:sldId id="343" r:id="rId8"/>
    <p:sldId id="270" r:id="rId9"/>
    <p:sldId id="272" r:id="rId10"/>
    <p:sldId id="277" r:id="rId11"/>
    <p:sldId id="296" r:id="rId12"/>
    <p:sldId id="378" r:id="rId13"/>
    <p:sldId id="297" r:id="rId14"/>
    <p:sldId id="302" r:id="rId15"/>
    <p:sldId id="376" r:id="rId16"/>
    <p:sldId id="327" r:id="rId17"/>
    <p:sldId id="377" r:id="rId18"/>
    <p:sldId id="347" r:id="rId19"/>
    <p:sldId id="379" r:id="rId20"/>
    <p:sldId id="308" r:id="rId21"/>
    <p:sldId id="341" r:id="rId22"/>
    <p:sldId id="315" r:id="rId23"/>
    <p:sldId id="344" r:id="rId24"/>
    <p:sldId id="350" r:id="rId25"/>
    <p:sldId id="329" r:id="rId26"/>
    <p:sldId id="316" r:id="rId27"/>
    <p:sldId id="380" r:id="rId28"/>
    <p:sldId id="369" r:id="rId29"/>
    <p:sldId id="320" r:id="rId30"/>
    <p:sldId id="340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33CC"/>
    <a:srgbClr val="3333FF"/>
    <a:srgbClr val="66FF33"/>
    <a:srgbClr val="00FFFF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91" autoAdjust="0"/>
    <p:restoredTop sz="86482" autoAdjust="0"/>
  </p:normalViewPr>
  <p:slideViewPr>
    <p:cSldViewPr>
      <p:cViewPr>
        <p:scale>
          <a:sx n="70" d="100"/>
          <a:sy n="70" d="100"/>
        </p:scale>
        <p:origin x="-1116" y="-1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244862B-8A6B-4691-939B-FE44DADA6C38}" type="doc">
      <dgm:prSet loTypeId="urn:microsoft.com/office/officeart/2005/8/layout/vList2" loCatId="list" qsTypeId="urn:microsoft.com/office/officeart/2005/8/quickstyle/3d5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1DD21BB-B80F-4BB7-920F-AD9345A84458}">
      <dgm:prSet custT="1"/>
      <dgm:spPr>
        <a:gradFill rotWithShape="0">
          <a:gsLst>
            <a:gs pos="19000">
              <a:srgbClr val="FFFF00"/>
            </a:gs>
            <a:gs pos="58000">
              <a:srgbClr val="00B050"/>
            </a:gs>
            <a:gs pos="86000">
              <a:schemeClr val="bg1"/>
            </a:gs>
          </a:gsLst>
          <a:path path="circle">
            <a:fillToRect l="100000" t="100000"/>
          </a:path>
        </a:gradFill>
      </dgm:spPr>
      <dgm:t>
        <a:bodyPr/>
        <a:lstStyle/>
        <a:p>
          <a:pPr algn="ctr" rtl="0"/>
          <a:r>
            <a:rPr lang="ru-RU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Правила игры</a:t>
          </a:r>
          <a:endParaRPr lang="ru-RU" sz="28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5F488DF-4EE1-4E81-ACEA-65AA791DE829}" type="parTrans" cxnId="{989E4815-D8C3-41DB-8EBF-BF1D294D985E}">
      <dgm:prSet/>
      <dgm:spPr/>
      <dgm:t>
        <a:bodyPr/>
        <a:lstStyle/>
        <a:p>
          <a:endParaRPr lang="ru-RU"/>
        </a:p>
      </dgm:t>
    </dgm:pt>
    <dgm:pt modelId="{691C7A11-597B-41E1-9355-26530BB3CB75}" type="sibTrans" cxnId="{989E4815-D8C3-41DB-8EBF-BF1D294D985E}">
      <dgm:prSet/>
      <dgm:spPr/>
      <dgm:t>
        <a:bodyPr/>
        <a:lstStyle/>
        <a:p>
          <a:endParaRPr lang="ru-RU"/>
        </a:p>
      </dgm:t>
    </dgm:pt>
    <dgm:pt modelId="{941C13DA-A482-46F3-8FB0-B1996E3A39ED}" type="pres">
      <dgm:prSet presAssocID="{7244862B-8A6B-4691-939B-FE44DADA6C3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7A62176-8235-41D4-A549-0F4D1821837B}" type="pres">
      <dgm:prSet presAssocID="{C1DD21BB-B80F-4BB7-920F-AD9345A84458}" presName="parentText" presStyleLbl="node1" presStyleIdx="0" presStyleCnt="1" custScaleY="247702" custLinFactNeighborX="469" custLinFactNeighborY="-4057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89E4815-D8C3-41DB-8EBF-BF1D294D985E}" srcId="{7244862B-8A6B-4691-939B-FE44DADA6C38}" destId="{C1DD21BB-B80F-4BB7-920F-AD9345A84458}" srcOrd="0" destOrd="0" parTransId="{65F488DF-4EE1-4E81-ACEA-65AA791DE829}" sibTransId="{691C7A11-597B-41E1-9355-26530BB3CB75}"/>
    <dgm:cxn modelId="{104605BD-8D47-43B6-BE8C-65A929DF0091}" type="presOf" srcId="{C1DD21BB-B80F-4BB7-920F-AD9345A84458}" destId="{B7A62176-8235-41D4-A549-0F4D1821837B}" srcOrd="0" destOrd="0" presId="urn:microsoft.com/office/officeart/2005/8/layout/vList2"/>
    <dgm:cxn modelId="{FF1D2179-7DC2-4DD0-890F-EEAC18E9B4D5}" type="presOf" srcId="{7244862B-8A6B-4691-939B-FE44DADA6C38}" destId="{941C13DA-A482-46F3-8FB0-B1996E3A39ED}" srcOrd="0" destOrd="0" presId="urn:microsoft.com/office/officeart/2005/8/layout/vList2"/>
    <dgm:cxn modelId="{951F4B61-1460-4729-BAEA-FC36F89FE0BE}" type="presParOf" srcId="{941C13DA-A482-46F3-8FB0-B1996E3A39ED}" destId="{B7A62176-8235-41D4-A549-0F4D1821837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4B61834-B70B-490A-B3A5-A5FCA3D159D6}" type="doc">
      <dgm:prSet loTypeId="urn:microsoft.com/office/officeart/2005/8/layout/vList2" loCatId="list" qsTypeId="urn:microsoft.com/office/officeart/2005/8/quickstyle/3d5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65AEE51-933A-4F4F-ADB4-A0C75A9FD53F}">
      <dgm:prSet custT="1"/>
      <dgm:spPr>
        <a:gradFill flip="none" rotWithShape="1">
          <a:gsLst>
            <a:gs pos="19000">
              <a:srgbClr val="FFFF00"/>
            </a:gs>
            <a:gs pos="58000">
              <a:srgbClr val="00B050"/>
            </a:gs>
            <a:gs pos="86000">
              <a:schemeClr val="bg1"/>
            </a:gs>
          </a:gsLst>
          <a:path path="circle">
            <a:fillToRect l="100000" t="100000"/>
          </a:path>
          <a:tileRect r="-100000" b="-100000"/>
        </a:gradFill>
      </dgm:spPr>
      <dgm:t>
        <a:bodyPr/>
        <a:lstStyle/>
        <a:p>
          <a:pPr algn="ctr" rtl="0"/>
          <a:r>
            <a:rPr lang="ru-RU" sz="3200" b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ХИМИЯ</a:t>
          </a:r>
          <a:endParaRPr lang="ru-RU" sz="3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A8D0069-D23F-472D-A9E9-BD84763B9ECF}" type="parTrans" cxnId="{7189EFA0-7169-46D2-B76E-00449E9F1F50}">
      <dgm:prSet/>
      <dgm:spPr/>
      <dgm:t>
        <a:bodyPr/>
        <a:lstStyle/>
        <a:p>
          <a:endParaRPr lang="ru-RU"/>
        </a:p>
      </dgm:t>
    </dgm:pt>
    <dgm:pt modelId="{8BC33B2E-2C8B-435E-8A54-ED4F95DCF638}" type="sibTrans" cxnId="{7189EFA0-7169-46D2-B76E-00449E9F1F50}">
      <dgm:prSet/>
      <dgm:spPr/>
      <dgm:t>
        <a:bodyPr/>
        <a:lstStyle/>
        <a:p>
          <a:endParaRPr lang="ru-RU"/>
        </a:p>
      </dgm:t>
    </dgm:pt>
    <dgm:pt modelId="{8610B43C-F2EF-49D5-8F61-BE202EEC6C36}" type="pres">
      <dgm:prSet presAssocID="{74B61834-B70B-490A-B3A5-A5FCA3D159D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E60780C-D2A1-4574-98B7-D04921C9BC69}" type="pres">
      <dgm:prSet presAssocID="{965AEE51-933A-4F4F-ADB4-A0C75A9FD53F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77DD95E-D91D-4ED6-AC14-85BB29BE2C1C}" type="presOf" srcId="{74B61834-B70B-490A-B3A5-A5FCA3D159D6}" destId="{8610B43C-F2EF-49D5-8F61-BE202EEC6C36}" srcOrd="0" destOrd="0" presId="urn:microsoft.com/office/officeart/2005/8/layout/vList2"/>
    <dgm:cxn modelId="{2484FC26-1E31-4C2C-9846-329557EE1F8C}" type="presOf" srcId="{965AEE51-933A-4F4F-ADB4-A0C75A9FD53F}" destId="{5E60780C-D2A1-4574-98B7-D04921C9BC69}" srcOrd="0" destOrd="0" presId="urn:microsoft.com/office/officeart/2005/8/layout/vList2"/>
    <dgm:cxn modelId="{7189EFA0-7169-46D2-B76E-00449E9F1F50}" srcId="{74B61834-B70B-490A-B3A5-A5FCA3D159D6}" destId="{965AEE51-933A-4F4F-ADB4-A0C75A9FD53F}" srcOrd="0" destOrd="0" parTransId="{0A8D0069-D23F-472D-A9E9-BD84763B9ECF}" sibTransId="{8BC33B2E-2C8B-435E-8A54-ED4F95DCF638}"/>
    <dgm:cxn modelId="{5E8B2E65-1574-48B9-AAD9-80CFFD3A427A}" type="presParOf" srcId="{8610B43C-F2EF-49D5-8F61-BE202EEC6C36}" destId="{5E60780C-D2A1-4574-98B7-D04921C9BC6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E7CE8B8-FCD4-4707-9478-4CDA3B5E86C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D770705-5C07-4DFB-B66B-96985573F5A6}">
      <dgm:prSet custT="1"/>
      <dgm:spPr>
        <a:gradFill rotWithShape="0">
          <a:gsLst>
            <a:gs pos="57000">
              <a:srgbClr val="92D050"/>
            </a:gs>
            <a:gs pos="43000">
              <a:schemeClr val="bg1"/>
            </a:gs>
            <a:gs pos="0">
              <a:srgbClr val="FFFF00"/>
            </a:gs>
            <a:gs pos="20000">
              <a:srgbClr val="FFFF00"/>
            </a:gs>
            <a:gs pos="100000">
              <a:schemeClr val="bg1"/>
            </a:gs>
          </a:gsLst>
          <a:lin ang="13500000" scaled="1"/>
        </a:gradFill>
        <a:ln w="76200">
          <a:solidFill>
            <a:srgbClr val="FFFF00"/>
          </a:solidFill>
        </a:ln>
      </dgm:spPr>
      <dgm:t>
        <a:bodyPr/>
        <a:lstStyle/>
        <a:p>
          <a:pPr algn="ctr" rtl="0"/>
          <a:r>
            <a:rPr lang="ru-RU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Магний</a:t>
          </a:r>
          <a:endParaRPr lang="ru-RU" sz="28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D6E2866-24B7-4EB6-84B1-8C22C6AA0029}" type="parTrans" cxnId="{23328CA9-1446-42F5-873E-4AD299B71D55}">
      <dgm:prSet/>
      <dgm:spPr/>
      <dgm:t>
        <a:bodyPr/>
        <a:lstStyle/>
        <a:p>
          <a:endParaRPr lang="ru-RU"/>
        </a:p>
      </dgm:t>
    </dgm:pt>
    <dgm:pt modelId="{18186FC3-3723-4167-82D8-40C73DE06FCB}" type="sibTrans" cxnId="{23328CA9-1446-42F5-873E-4AD299B71D55}">
      <dgm:prSet/>
      <dgm:spPr/>
      <dgm:t>
        <a:bodyPr/>
        <a:lstStyle/>
        <a:p>
          <a:endParaRPr lang="ru-RU"/>
        </a:p>
      </dgm:t>
    </dgm:pt>
    <dgm:pt modelId="{5EFC7486-2B73-40F1-B52D-7A2D5337B275}" type="pres">
      <dgm:prSet presAssocID="{6E7CE8B8-FCD4-4707-9478-4CDA3B5E86C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DDDF006-FB18-4D11-8726-4B0DA79C7FCD}" type="pres">
      <dgm:prSet presAssocID="{5D770705-5C07-4DFB-B66B-96985573F5A6}" presName="parentText" presStyleLbl="node1" presStyleIdx="0" presStyleCnt="1" custLinFactNeighborX="-3125" custLinFactNeighborY="-3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477B39E-9832-4BEC-9754-D488E3F3A438}" type="presOf" srcId="{5D770705-5C07-4DFB-B66B-96985573F5A6}" destId="{6DDDF006-FB18-4D11-8726-4B0DA79C7FCD}" srcOrd="0" destOrd="0" presId="urn:microsoft.com/office/officeart/2005/8/layout/vList2"/>
    <dgm:cxn modelId="{23328CA9-1446-42F5-873E-4AD299B71D55}" srcId="{6E7CE8B8-FCD4-4707-9478-4CDA3B5E86C3}" destId="{5D770705-5C07-4DFB-B66B-96985573F5A6}" srcOrd="0" destOrd="0" parTransId="{7D6E2866-24B7-4EB6-84B1-8C22C6AA0029}" sibTransId="{18186FC3-3723-4167-82D8-40C73DE06FCB}"/>
    <dgm:cxn modelId="{197DBF78-2E40-45A3-BF85-F9956FA6174A}" type="presOf" srcId="{6E7CE8B8-FCD4-4707-9478-4CDA3B5E86C3}" destId="{5EFC7486-2B73-40F1-B52D-7A2D5337B275}" srcOrd="0" destOrd="0" presId="urn:microsoft.com/office/officeart/2005/8/layout/vList2"/>
    <dgm:cxn modelId="{978C61DF-8D15-4911-ACF7-7B3E176580BF}" type="presParOf" srcId="{5EFC7486-2B73-40F1-B52D-7A2D5337B275}" destId="{6DDDF006-FB18-4D11-8726-4B0DA79C7FC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200CD5B-124D-40A9-8616-B1069890C93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21B1F1B-C2DF-4491-A4CC-5BFF97817C61}">
      <dgm:prSet custT="1"/>
      <dgm:spPr>
        <a:gradFill rotWithShape="0">
          <a:gsLst>
            <a:gs pos="57000">
              <a:srgbClr val="92D050"/>
            </a:gs>
            <a:gs pos="43000">
              <a:schemeClr val="bg1"/>
            </a:gs>
            <a:gs pos="0">
              <a:srgbClr val="FFFF00"/>
            </a:gs>
            <a:gs pos="20000">
              <a:srgbClr val="FFFF00"/>
            </a:gs>
            <a:gs pos="100000">
              <a:schemeClr val="bg1"/>
            </a:gs>
          </a:gsLst>
          <a:lin ang="13500000" scaled="1"/>
        </a:gradFill>
        <a:ln w="76200">
          <a:solidFill>
            <a:srgbClr val="FFFF00"/>
          </a:solidFill>
        </a:ln>
      </dgm:spPr>
      <dgm:t>
        <a:bodyPr/>
        <a:lstStyle/>
        <a:p>
          <a:pPr algn="ctr" rtl="0"/>
          <a:r>
            <a:rPr lang="ru-RU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Углерод</a:t>
          </a:r>
          <a:endParaRPr lang="ru-RU" sz="28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B7E3558-2C01-4527-9525-AD6C30AE210A}" type="parTrans" cxnId="{F05AC8B3-758E-4AB8-A8AC-CA86817ED78F}">
      <dgm:prSet/>
      <dgm:spPr/>
      <dgm:t>
        <a:bodyPr/>
        <a:lstStyle/>
        <a:p>
          <a:endParaRPr lang="ru-RU"/>
        </a:p>
      </dgm:t>
    </dgm:pt>
    <dgm:pt modelId="{AA0F717A-9B1C-4629-B643-551BEDEF41BB}" type="sibTrans" cxnId="{F05AC8B3-758E-4AB8-A8AC-CA86817ED78F}">
      <dgm:prSet/>
      <dgm:spPr/>
      <dgm:t>
        <a:bodyPr/>
        <a:lstStyle/>
        <a:p>
          <a:endParaRPr lang="ru-RU"/>
        </a:p>
      </dgm:t>
    </dgm:pt>
    <dgm:pt modelId="{9F7E22B1-62D9-4582-9C8D-3A96D23E701F}" type="pres">
      <dgm:prSet presAssocID="{E200CD5B-124D-40A9-8616-B1069890C93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B696798-9C7C-4134-B1D1-9F8C84784DD3}" type="pres">
      <dgm:prSet presAssocID="{D21B1F1B-C2DF-4491-A4CC-5BFF97817C61}" presName="parentText" presStyleLbl="node1" presStyleIdx="0" presStyleCnt="1" custLinFactNeighborX="3030" custLinFactNeighborY="1418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6E04256-7108-4F05-9D0B-455CD02F28E5}" type="presOf" srcId="{E200CD5B-124D-40A9-8616-B1069890C931}" destId="{9F7E22B1-62D9-4582-9C8D-3A96D23E701F}" srcOrd="0" destOrd="0" presId="urn:microsoft.com/office/officeart/2005/8/layout/vList2"/>
    <dgm:cxn modelId="{C3FDB0AF-B27A-4907-8DE8-5536CF24B25C}" type="presOf" srcId="{D21B1F1B-C2DF-4491-A4CC-5BFF97817C61}" destId="{3B696798-9C7C-4134-B1D1-9F8C84784DD3}" srcOrd="0" destOrd="0" presId="urn:microsoft.com/office/officeart/2005/8/layout/vList2"/>
    <dgm:cxn modelId="{F05AC8B3-758E-4AB8-A8AC-CA86817ED78F}" srcId="{E200CD5B-124D-40A9-8616-B1069890C931}" destId="{D21B1F1B-C2DF-4491-A4CC-5BFF97817C61}" srcOrd="0" destOrd="0" parTransId="{FB7E3558-2C01-4527-9525-AD6C30AE210A}" sibTransId="{AA0F717A-9B1C-4629-B643-551BEDEF41BB}"/>
    <dgm:cxn modelId="{007DF85D-FF4D-4A2C-B9E5-D3DB97146F11}" type="presParOf" srcId="{9F7E22B1-62D9-4582-9C8D-3A96D23E701F}" destId="{3B696798-9C7C-4134-B1D1-9F8C84784DD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BC23B81-14B5-4AF2-ABC8-376F9295F12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9FD90BC-A1A3-4607-AFAE-CA2BEF51FBFD}">
      <dgm:prSet custT="1"/>
      <dgm:spPr>
        <a:gradFill rotWithShape="0">
          <a:gsLst>
            <a:gs pos="57000">
              <a:srgbClr val="92D050"/>
            </a:gs>
            <a:gs pos="43000">
              <a:schemeClr val="bg1"/>
            </a:gs>
            <a:gs pos="0">
              <a:srgbClr val="FFFF00"/>
            </a:gs>
            <a:gs pos="20000">
              <a:srgbClr val="FFFF00"/>
            </a:gs>
            <a:gs pos="100000">
              <a:schemeClr val="bg1"/>
            </a:gs>
          </a:gsLst>
          <a:lin ang="13500000" scaled="1"/>
        </a:gradFill>
        <a:ln w="76200">
          <a:solidFill>
            <a:srgbClr val="FFFF00"/>
          </a:solidFill>
        </a:ln>
      </dgm:spPr>
      <dgm:t>
        <a:bodyPr/>
        <a:lstStyle/>
        <a:p>
          <a:pPr algn="ctr" rtl="0"/>
          <a:r>
            <a:rPr lang="ru-RU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Натрий</a:t>
          </a:r>
          <a:endParaRPr lang="ru-RU" sz="28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E3CC19-DBFC-4FCA-BD25-C2CECAF912F1}" type="parTrans" cxnId="{F8422016-6739-4454-89EC-273451069435}">
      <dgm:prSet/>
      <dgm:spPr/>
      <dgm:t>
        <a:bodyPr/>
        <a:lstStyle/>
        <a:p>
          <a:endParaRPr lang="ru-RU"/>
        </a:p>
      </dgm:t>
    </dgm:pt>
    <dgm:pt modelId="{D845B7F6-3285-4A92-91C4-5BBC4B88A155}" type="sibTrans" cxnId="{F8422016-6739-4454-89EC-273451069435}">
      <dgm:prSet/>
      <dgm:spPr/>
      <dgm:t>
        <a:bodyPr/>
        <a:lstStyle/>
        <a:p>
          <a:endParaRPr lang="ru-RU"/>
        </a:p>
      </dgm:t>
    </dgm:pt>
    <dgm:pt modelId="{5A953954-03B6-4B0F-8A84-EDD6FB25CD0D}" type="pres">
      <dgm:prSet presAssocID="{ABC23B81-14B5-4AF2-ABC8-376F9295F12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CF6BDA1-CE0B-4D73-8332-9DEEEC79EBBB}" type="pres">
      <dgm:prSet presAssocID="{F9FD90BC-A1A3-4607-AFAE-CA2BEF51FBFD}" presName="parentText" presStyleLbl="node1" presStyleIdx="0" presStyleCnt="1" custLinFactNeighborX="19844" custLinFactNeighborY="654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93A27FE-3A58-4A55-BEA8-1D43A861B891}" type="presOf" srcId="{F9FD90BC-A1A3-4607-AFAE-CA2BEF51FBFD}" destId="{8CF6BDA1-CE0B-4D73-8332-9DEEEC79EBBB}" srcOrd="0" destOrd="0" presId="urn:microsoft.com/office/officeart/2005/8/layout/vList2"/>
    <dgm:cxn modelId="{F8422016-6739-4454-89EC-273451069435}" srcId="{ABC23B81-14B5-4AF2-ABC8-376F9295F122}" destId="{F9FD90BC-A1A3-4607-AFAE-CA2BEF51FBFD}" srcOrd="0" destOrd="0" parTransId="{3EE3CC19-DBFC-4FCA-BD25-C2CECAF912F1}" sibTransId="{D845B7F6-3285-4A92-91C4-5BBC4B88A155}"/>
    <dgm:cxn modelId="{FBB7AFF9-E4B8-4947-A65A-773D96BD2F9A}" type="presOf" srcId="{ABC23B81-14B5-4AF2-ABC8-376F9295F122}" destId="{5A953954-03B6-4B0F-8A84-EDD6FB25CD0D}" srcOrd="0" destOrd="0" presId="urn:microsoft.com/office/officeart/2005/8/layout/vList2"/>
    <dgm:cxn modelId="{4440A73E-32E9-4139-B3C2-2091C69AC0D2}" type="presParOf" srcId="{5A953954-03B6-4B0F-8A84-EDD6FB25CD0D}" destId="{8CF6BDA1-CE0B-4D73-8332-9DEEEC79EBB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0686F10-EC0C-4BD6-A69F-80E9D45CF35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BE1CC33-63E5-455F-95BF-2167F031BC6D}">
      <dgm:prSet custT="1"/>
      <dgm:spPr>
        <a:gradFill rotWithShape="0">
          <a:gsLst>
            <a:gs pos="57000">
              <a:srgbClr val="92D050"/>
            </a:gs>
            <a:gs pos="43000">
              <a:schemeClr val="bg1"/>
            </a:gs>
            <a:gs pos="0">
              <a:srgbClr val="FFFF00"/>
            </a:gs>
            <a:gs pos="20000">
              <a:srgbClr val="FFFF00"/>
            </a:gs>
            <a:gs pos="100000">
              <a:schemeClr val="bg1"/>
            </a:gs>
          </a:gsLst>
          <a:lin ang="13500000" scaled="1"/>
        </a:gradFill>
        <a:ln w="76200">
          <a:solidFill>
            <a:srgbClr val="FFFF00"/>
          </a:solidFill>
        </a:ln>
      </dgm:spPr>
      <dgm:t>
        <a:bodyPr/>
        <a:lstStyle/>
        <a:p>
          <a:pPr algn="ctr" rtl="0"/>
          <a:r>
            <a:rPr lang="ru-RU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Алюминий</a:t>
          </a:r>
          <a:endParaRPr lang="ru-RU" sz="28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CE9736D-4D44-4EA6-AA1C-81F0E3395873}" type="parTrans" cxnId="{254F38A5-1C14-458A-89F0-D1AC6C2AAB61}">
      <dgm:prSet/>
      <dgm:spPr/>
      <dgm:t>
        <a:bodyPr/>
        <a:lstStyle/>
        <a:p>
          <a:endParaRPr lang="ru-RU"/>
        </a:p>
      </dgm:t>
    </dgm:pt>
    <dgm:pt modelId="{338A45FC-F385-43B2-B82A-7B7BF7F672DB}" type="sibTrans" cxnId="{254F38A5-1C14-458A-89F0-D1AC6C2AAB61}">
      <dgm:prSet/>
      <dgm:spPr/>
      <dgm:t>
        <a:bodyPr/>
        <a:lstStyle/>
        <a:p>
          <a:endParaRPr lang="ru-RU"/>
        </a:p>
      </dgm:t>
    </dgm:pt>
    <dgm:pt modelId="{2ECA018B-C5EA-4F6E-AB02-4DDE2319B0B0}" type="pres">
      <dgm:prSet presAssocID="{F0686F10-EC0C-4BD6-A69F-80E9D45CF35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BD2FC4F-E9D5-4FC1-8FAD-F60974139279}" type="pres">
      <dgm:prSet presAssocID="{ABE1CC33-63E5-455F-95BF-2167F031BC6D}" presName="parentText" presStyleLbl="node1" presStyleIdx="0" presStyleCnt="1" custScaleY="50247" custLinFactNeighborX="3030" custLinFactNeighborY="205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EDDA265-E258-4689-B474-0A719EBCC614}" type="presOf" srcId="{ABE1CC33-63E5-455F-95BF-2167F031BC6D}" destId="{3BD2FC4F-E9D5-4FC1-8FAD-F60974139279}" srcOrd="0" destOrd="0" presId="urn:microsoft.com/office/officeart/2005/8/layout/vList2"/>
    <dgm:cxn modelId="{254F38A5-1C14-458A-89F0-D1AC6C2AAB61}" srcId="{F0686F10-EC0C-4BD6-A69F-80E9D45CF35D}" destId="{ABE1CC33-63E5-455F-95BF-2167F031BC6D}" srcOrd="0" destOrd="0" parTransId="{5CE9736D-4D44-4EA6-AA1C-81F0E3395873}" sibTransId="{338A45FC-F385-43B2-B82A-7B7BF7F672DB}"/>
    <dgm:cxn modelId="{8C78FB44-3CE2-4EBA-9E10-1586AF17C1E2}" type="presOf" srcId="{F0686F10-EC0C-4BD6-A69F-80E9D45CF35D}" destId="{2ECA018B-C5EA-4F6E-AB02-4DDE2319B0B0}" srcOrd="0" destOrd="0" presId="urn:microsoft.com/office/officeart/2005/8/layout/vList2"/>
    <dgm:cxn modelId="{EC085C8B-DBC6-4747-8CD4-130F7521DDE2}" type="presParOf" srcId="{2ECA018B-C5EA-4F6E-AB02-4DDE2319B0B0}" destId="{3BD2FC4F-E9D5-4FC1-8FAD-F6097413927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A62176-8235-41D4-A549-0F4D1821837B}">
      <dsp:nvSpPr>
        <dsp:cNvPr id="0" name=""/>
        <dsp:cNvSpPr/>
      </dsp:nvSpPr>
      <dsp:spPr>
        <a:xfrm>
          <a:off x="0" y="0"/>
          <a:ext cx="1946450" cy="766499"/>
        </a:xfrm>
        <a:prstGeom prst="roundRect">
          <a:avLst/>
        </a:prstGeom>
        <a:gradFill rotWithShape="0">
          <a:gsLst>
            <a:gs pos="19000">
              <a:srgbClr val="FFFF00"/>
            </a:gs>
            <a:gs pos="58000">
              <a:srgbClr val="00B050"/>
            </a:gs>
            <a:gs pos="86000">
              <a:schemeClr val="bg1"/>
            </a:gs>
          </a:gsLst>
          <a:path path="circle">
            <a:fillToRect l="100000" t="100000"/>
          </a:path>
        </a:gra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Правила игры</a:t>
          </a:r>
          <a:endParaRPr lang="ru-RU" sz="2800" kern="1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7417" y="37417"/>
        <a:ext cx="1871616" cy="69166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60780C-D2A1-4574-98B7-D04921C9BC69}">
      <dsp:nvSpPr>
        <dsp:cNvPr id="0" name=""/>
        <dsp:cNvSpPr/>
      </dsp:nvSpPr>
      <dsp:spPr>
        <a:xfrm>
          <a:off x="0" y="3024"/>
          <a:ext cx="2204969" cy="917280"/>
        </a:xfrm>
        <a:prstGeom prst="roundRect">
          <a:avLst/>
        </a:prstGeom>
        <a:gradFill flip="none" rotWithShape="1">
          <a:gsLst>
            <a:gs pos="19000">
              <a:srgbClr val="FFFF00"/>
            </a:gs>
            <a:gs pos="58000">
              <a:srgbClr val="00B050"/>
            </a:gs>
            <a:gs pos="86000">
              <a:schemeClr val="bg1"/>
            </a:gs>
          </a:gsLst>
          <a:path path="circle">
            <a:fillToRect l="100000" t="100000"/>
          </a:path>
          <a:tileRect r="-100000" b="-100000"/>
        </a:gra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ХИМИЯ</a:t>
          </a:r>
          <a:endParaRPr lang="ru-RU" sz="3200" kern="1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778" y="47802"/>
        <a:ext cx="2115413" cy="82772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DDF006-FB18-4D11-8726-4B0DA79C7FCD}">
      <dsp:nvSpPr>
        <dsp:cNvPr id="0" name=""/>
        <dsp:cNvSpPr/>
      </dsp:nvSpPr>
      <dsp:spPr>
        <a:xfrm>
          <a:off x="0" y="88"/>
          <a:ext cx="2376264" cy="503557"/>
        </a:xfrm>
        <a:prstGeom prst="roundRect">
          <a:avLst/>
        </a:prstGeom>
        <a:gradFill rotWithShape="0">
          <a:gsLst>
            <a:gs pos="57000">
              <a:srgbClr val="92D050"/>
            </a:gs>
            <a:gs pos="43000">
              <a:schemeClr val="bg1"/>
            </a:gs>
            <a:gs pos="0">
              <a:srgbClr val="FFFF00"/>
            </a:gs>
            <a:gs pos="20000">
              <a:srgbClr val="FFFF00"/>
            </a:gs>
            <a:gs pos="100000">
              <a:schemeClr val="bg1"/>
            </a:gs>
          </a:gsLst>
          <a:lin ang="13500000" scaled="1"/>
        </a:gradFill>
        <a:ln w="762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Магний</a:t>
          </a:r>
          <a:endParaRPr lang="ru-RU" sz="2800" kern="1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582" y="24670"/>
        <a:ext cx="2327100" cy="45439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696798-9C7C-4134-B1D1-9F8C84784DD3}">
      <dsp:nvSpPr>
        <dsp:cNvPr id="0" name=""/>
        <dsp:cNvSpPr/>
      </dsp:nvSpPr>
      <dsp:spPr>
        <a:xfrm>
          <a:off x="0" y="499"/>
          <a:ext cx="2376264" cy="506116"/>
        </a:xfrm>
        <a:prstGeom prst="roundRect">
          <a:avLst/>
        </a:prstGeom>
        <a:gradFill rotWithShape="0">
          <a:gsLst>
            <a:gs pos="57000">
              <a:srgbClr val="92D050"/>
            </a:gs>
            <a:gs pos="43000">
              <a:schemeClr val="bg1"/>
            </a:gs>
            <a:gs pos="0">
              <a:srgbClr val="FFFF00"/>
            </a:gs>
            <a:gs pos="20000">
              <a:srgbClr val="FFFF00"/>
            </a:gs>
            <a:gs pos="100000">
              <a:schemeClr val="bg1"/>
            </a:gs>
          </a:gsLst>
          <a:lin ang="13500000" scaled="1"/>
        </a:gradFill>
        <a:ln w="762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Углерод</a:t>
          </a:r>
          <a:endParaRPr lang="ru-RU" sz="2800" kern="1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707" y="25206"/>
        <a:ext cx="2326850" cy="45670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F6BDA1-CE0B-4D73-8332-9DEEEC79EBBB}">
      <dsp:nvSpPr>
        <dsp:cNvPr id="0" name=""/>
        <dsp:cNvSpPr/>
      </dsp:nvSpPr>
      <dsp:spPr>
        <a:xfrm>
          <a:off x="0" y="32"/>
          <a:ext cx="2376264" cy="621928"/>
        </a:xfrm>
        <a:prstGeom prst="roundRect">
          <a:avLst/>
        </a:prstGeom>
        <a:gradFill rotWithShape="0">
          <a:gsLst>
            <a:gs pos="57000">
              <a:srgbClr val="92D050"/>
            </a:gs>
            <a:gs pos="43000">
              <a:schemeClr val="bg1"/>
            </a:gs>
            <a:gs pos="0">
              <a:srgbClr val="FFFF00"/>
            </a:gs>
            <a:gs pos="20000">
              <a:srgbClr val="FFFF00"/>
            </a:gs>
            <a:gs pos="100000">
              <a:schemeClr val="bg1"/>
            </a:gs>
          </a:gsLst>
          <a:lin ang="13500000" scaled="1"/>
        </a:gradFill>
        <a:ln w="762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Натрий</a:t>
          </a:r>
          <a:endParaRPr lang="ru-RU" sz="2800" kern="1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360" y="30392"/>
        <a:ext cx="2315544" cy="56120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D2FC4F-E9D5-4FC1-8FAD-F60974139279}">
      <dsp:nvSpPr>
        <dsp:cNvPr id="0" name=""/>
        <dsp:cNvSpPr/>
      </dsp:nvSpPr>
      <dsp:spPr>
        <a:xfrm>
          <a:off x="0" y="49124"/>
          <a:ext cx="2376264" cy="601999"/>
        </a:xfrm>
        <a:prstGeom prst="roundRect">
          <a:avLst/>
        </a:prstGeom>
        <a:gradFill rotWithShape="0">
          <a:gsLst>
            <a:gs pos="57000">
              <a:srgbClr val="92D050"/>
            </a:gs>
            <a:gs pos="43000">
              <a:schemeClr val="bg1"/>
            </a:gs>
            <a:gs pos="0">
              <a:srgbClr val="FFFF00"/>
            </a:gs>
            <a:gs pos="20000">
              <a:srgbClr val="FFFF00"/>
            </a:gs>
            <a:gs pos="100000">
              <a:schemeClr val="bg1"/>
            </a:gs>
          </a:gsLst>
          <a:lin ang="13500000" scaled="1"/>
        </a:gradFill>
        <a:ln w="762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Алюминий</a:t>
          </a:r>
          <a:endParaRPr lang="ru-RU" sz="2800" kern="1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387" y="78511"/>
        <a:ext cx="2317490" cy="5432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00B19E-DD6A-46AC-A171-E030DF4B4EFE}" type="datetimeFigureOut">
              <a:rPr lang="ru-RU" smtClean="0"/>
              <a:t>25.08.2017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E0DF4A-7E00-43BC-9B0B-CFE2C87301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533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b="0" dirty="0" smtClean="0">
                <a:solidFill>
                  <a:srgbClr val="FF0000"/>
                </a:solidFill>
              </a:rPr>
              <a:t>После 4 подсказок щелкните на схему Химия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2416C57-247F-4CA3-B6D1-946A8E12BC2B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E0DF4A-7E00-43BC-9B0B-CFE2C8730160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15165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E0DF4A-7E00-43BC-9B0B-CFE2C8730160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02596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E0DF4A-7E00-43BC-9B0B-CFE2C8730160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09888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E0DF4A-7E00-43BC-9B0B-CFE2C8730160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90547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Последовательно </a:t>
            </a:r>
            <a:r>
              <a:rPr lang="ru-RU" dirty="0" smtClean="0"/>
              <a:t>щёлкнуть </a:t>
            </a:r>
            <a:r>
              <a:rPr lang="ru-RU" dirty="0" smtClean="0"/>
              <a:t>ответ1, ответ2, ответ4 и ответ 3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E0DF4A-7E00-43BC-9B0B-CFE2C8730160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0402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Щелкнуть</a:t>
            </a:r>
            <a:r>
              <a:rPr lang="ru-RU" baseline="0" dirty="0" smtClean="0"/>
              <a:t> ответ3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E0DF4A-7E00-43BC-9B0B-CFE2C8730160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9514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Щелкните на пустое поле слайда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E0DF4A-7E00-43BC-9B0B-CFE2C8730160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45886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E0DF4A-7E00-43BC-9B0B-CFE2C8730160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80778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E0DF4A-7E00-43BC-9B0B-CFE2C8730160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0402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E0DF4A-7E00-43BC-9B0B-CFE2C8730160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4162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E0DF4A-7E00-43BC-9B0B-CFE2C8730160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87882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E0DF4A-7E00-43BC-9B0B-CFE2C8730160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951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EAE4C-4076-4F55-83E7-1D3A0EF5ACDA}" type="datetimeFigureOut">
              <a:rPr lang="ru-RU" smtClean="0"/>
              <a:t>25.08.2017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2EFFB-9FEC-4CB4-A7F6-45F2F21BA3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5247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EAE4C-4076-4F55-83E7-1D3A0EF5ACDA}" type="datetimeFigureOut">
              <a:rPr lang="ru-RU" smtClean="0"/>
              <a:t>25.08.2017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2EFFB-9FEC-4CB4-A7F6-45F2F21BA3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2318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EAE4C-4076-4F55-83E7-1D3A0EF5ACDA}" type="datetimeFigureOut">
              <a:rPr lang="ru-RU" smtClean="0"/>
              <a:t>25.08.2017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2EFFB-9FEC-4CB4-A7F6-45F2F21BA3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330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EAE4C-4076-4F55-83E7-1D3A0EF5ACDA}" type="datetimeFigureOut">
              <a:rPr lang="ru-RU" smtClean="0"/>
              <a:t>25.08.2017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2EFFB-9FEC-4CB4-A7F6-45F2F21BA3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3023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EAE4C-4076-4F55-83E7-1D3A0EF5ACDA}" type="datetimeFigureOut">
              <a:rPr lang="ru-RU" smtClean="0"/>
              <a:t>25.08.2017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2EFFB-9FEC-4CB4-A7F6-45F2F21BA3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013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EAE4C-4076-4F55-83E7-1D3A0EF5ACDA}" type="datetimeFigureOut">
              <a:rPr lang="ru-RU" smtClean="0"/>
              <a:t>25.08.2017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2EFFB-9FEC-4CB4-A7F6-45F2F21BA3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5900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EAE4C-4076-4F55-83E7-1D3A0EF5ACDA}" type="datetimeFigureOut">
              <a:rPr lang="ru-RU" smtClean="0"/>
              <a:t>25.08.2017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2EFFB-9FEC-4CB4-A7F6-45F2F21BA3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7768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EAE4C-4076-4F55-83E7-1D3A0EF5ACDA}" type="datetimeFigureOut">
              <a:rPr lang="ru-RU" smtClean="0"/>
              <a:t>25.08.2017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2EFFB-9FEC-4CB4-A7F6-45F2F21BA3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786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EAE4C-4076-4F55-83E7-1D3A0EF5ACDA}" type="datetimeFigureOut">
              <a:rPr lang="ru-RU" smtClean="0"/>
              <a:t>25.08.2017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2EFFB-9FEC-4CB4-A7F6-45F2F21BA3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110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EAE4C-4076-4F55-83E7-1D3A0EF5ACDA}" type="datetimeFigureOut">
              <a:rPr lang="ru-RU" smtClean="0"/>
              <a:t>25.08.2017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2EFFB-9FEC-4CB4-A7F6-45F2F21BA3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3183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EAE4C-4076-4F55-83E7-1D3A0EF5ACDA}" type="datetimeFigureOut">
              <a:rPr lang="ru-RU" smtClean="0"/>
              <a:t>25.08.2017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2EFFB-9FEC-4CB4-A7F6-45F2F21BA3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207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1000">
              <a:srgbClr val="FFFF00"/>
            </a:gs>
            <a:gs pos="47000">
              <a:srgbClr val="92D050"/>
            </a:gs>
            <a:gs pos="54000">
              <a:schemeClr val="tx2">
                <a:lumMod val="40000"/>
                <a:lumOff val="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3EAE4C-4076-4F55-83E7-1D3A0EF5ACDA}" type="datetimeFigureOut">
              <a:rPr lang="ru-RU" smtClean="0"/>
              <a:t>25.08.2017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F2EFFB-9FEC-4CB4-A7F6-45F2F21BA3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7072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gif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p3"/><Relationship Id="rId13" Type="http://schemas.microsoft.com/office/2007/relationships/media" Target="../media/media12.mp3"/><Relationship Id="rId18" Type="http://schemas.openxmlformats.org/officeDocument/2006/relationships/image" Target="../media/image8.gif"/><Relationship Id="rId3" Type="http://schemas.microsoft.com/office/2007/relationships/media" Target="../media/media7.mp3"/><Relationship Id="rId21" Type="http://schemas.openxmlformats.org/officeDocument/2006/relationships/image" Target="../media/image11.gif"/><Relationship Id="rId7" Type="http://schemas.microsoft.com/office/2007/relationships/media" Target="../media/media9.mp3"/><Relationship Id="rId12" Type="http://schemas.microsoft.com/office/2007/relationships/media" Target="../media/media11.mp3"/><Relationship Id="rId17" Type="http://schemas.openxmlformats.org/officeDocument/2006/relationships/image" Target="../media/image4.wmf"/><Relationship Id="rId25" Type="http://schemas.openxmlformats.org/officeDocument/2006/relationships/image" Target="../media/image13.png"/><Relationship Id="rId2" Type="http://schemas.openxmlformats.org/officeDocument/2006/relationships/audio" Target="../media/media2.mp3"/><Relationship Id="rId16" Type="http://schemas.openxmlformats.org/officeDocument/2006/relationships/audio" Target="../media/audio1.wav"/><Relationship Id="rId20" Type="http://schemas.openxmlformats.org/officeDocument/2006/relationships/image" Target="../media/image10.gif"/><Relationship Id="rId1" Type="http://schemas.microsoft.com/office/2007/relationships/media" Target="../media/media2.mp3"/><Relationship Id="rId6" Type="http://schemas.openxmlformats.org/officeDocument/2006/relationships/audio" Target="../media/media8.mp3"/><Relationship Id="rId11" Type="http://schemas.openxmlformats.org/officeDocument/2006/relationships/audio" Target="NULL" TargetMode="External"/><Relationship Id="rId24" Type="http://schemas.openxmlformats.org/officeDocument/2006/relationships/image" Target="../media/image12.png"/><Relationship Id="rId5" Type="http://schemas.microsoft.com/office/2007/relationships/media" Target="../media/media8.mp3"/><Relationship Id="rId15" Type="http://schemas.openxmlformats.org/officeDocument/2006/relationships/slideLayout" Target="../slideLayouts/slideLayout7.xml"/><Relationship Id="rId23" Type="http://schemas.openxmlformats.org/officeDocument/2006/relationships/image" Target="../media/image3.png"/><Relationship Id="rId10" Type="http://schemas.openxmlformats.org/officeDocument/2006/relationships/audio" Target="../media/media10.mp3"/><Relationship Id="rId19" Type="http://schemas.openxmlformats.org/officeDocument/2006/relationships/image" Target="../media/image9.gif"/><Relationship Id="rId4" Type="http://schemas.openxmlformats.org/officeDocument/2006/relationships/audio" Target="../media/media7.mp3"/><Relationship Id="rId9" Type="http://schemas.microsoft.com/office/2007/relationships/media" Target="../media/media10.mp3"/><Relationship Id="rId14" Type="http://schemas.openxmlformats.org/officeDocument/2006/relationships/audio" Target="../media/media12.mp3"/><Relationship Id="rId22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p3"/><Relationship Id="rId13" Type="http://schemas.microsoft.com/office/2007/relationships/media" Target="../media/media14.mp3"/><Relationship Id="rId18" Type="http://schemas.openxmlformats.org/officeDocument/2006/relationships/notesSlide" Target="../notesSlides/notesSlide7.xml"/><Relationship Id="rId26" Type="http://schemas.openxmlformats.org/officeDocument/2006/relationships/image" Target="../media/image19.png"/><Relationship Id="rId3" Type="http://schemas.microsoft.com/office/2007/relationships/media" Target="../media/media7.mp3"/><Relationship Id="rId21" Type="http://schemas.openxmlformats.org/officeDocument/2006/relationships/image" Target="../media/image9.gif"/><Relationship Id="rId7" Type="http://schemas.microsoft.com/office/2007/relationships/media" Target="../media/media9.mp3"/><Relationship Id="rId12" Type="http://schemas.microsoft.com/office/2007/relationships/media" Target="../media/media11.mp3"/><Relationship Id="rId17" Type="http://schemas.openxmlformats.org/officeDocument/2006/relationships/slideLayout" Target="../slideLayouts/slideLayout7.xml"/><Relationship Id="rId25" Type="http://schemas.openxmlformats.org/officeDocument/2006/relationships/image" Target="../media/image18.png"/><Relationship Id="rId2" Type="http://schemas.openxmlformats.org/officeDocument/2006/relationships/audio" Target="../media/media2.mp3"/><Relationship Id="rId16" Type="http://schemas.openxmlformats.org/officeDocument/2006/relationships/audio" Target="../media/media12.mp3"/><Relationship Id="rId20" Type="http://schemas.openxmlformats.org/officeDocument/2006/relationships/image" Target="../media/image8.gif"/><Relationship Id="rId1" Type="http://schemas.microsoft.com/office/2007/relationships/media" Target="../media/media2.mp3"/><Relationship Id="rId6" Type="http://schemas.openxmlformats.org/officeDocument/2006/relationships/audio" Target="../media/media8.mp3"/><Relationship Id="rId11" Type="http://schemas.openxmlformats.org/officeDocument/2006/relationships/audio" Target="NULL" TargetMode="External"/><Relationship Id="rId24" Type="http://schemas.openxmlformats.org/officeDocument/2006/relationships/image" Target="../media/image6.png"/><Relationship Id="rId5" Type="http://schemas.microsoft.com/office/2007/relationships/media" Target="../media/media8.mp3"/><Relationship Id="rId15" Type="http://schemas.microsoft.com/office/2007/relationships/media" Target="../media/media12.mp3"/><Relationship Id="rId23" Type="http://schemas.openxmlformats.org/officeDocument/2006/relationships/image" Target="../media/image11.gif"/><Relationship Id="rId10" Type="http://schemas.openxmlformats.org/officeDocument/2006/relationships/audio" Target="../media/media10.mp3"/><Relationship Id="rId19" Type="http://schemas.openxmlformats.org/officeDocument/2006/relationships/image" Target="../media/image4.wmf"/><Relationship Id="rId4" Type="http://schemas.openxmlformats.org/officeDocument/2006/relationships/audio" Target="../media/media7.mp3"/><Relationship Id="rId9" Type="http://schemas.microsoft.com/office/2007/relationships/media" Target="../media/media10.mp3"/><Relationship Id="rId14" Type="http://schemas.openxmlformats.org/officeDocument/2006/relationships/audio" Target="../media/media14.mp3"/><Relationship Id="rId22" Type="http://schemas.openxmlformats.org/officeDocument/2006/relationships/image" Target="../media/image10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p3"/><Relationship Id="rId13" Type="http://schemas.microsoft.com/office/2007/relationships/media" Target="../media/media12.mp3"/><Relationship Id="rId18" Type="http://schemas.openxmlformats.org/officeDocument/2006/relationships/image" Target="../media/image9.gif"/><Relationship Id="rId3" Type="http://schemas.microsoft.com/office/2007/relationships/media" Target="../media/media7.mp3"/><Relationship Id="rId21" Type="http://schemas.openxmlformats.org/officeDocument/2006/relationships/image" Target="../media/image6.png"/><Relationship Id="rId7" Type="http://schemas.microsoft.com/office/2007/relationships/media" Target="../media/media9.mp3"/><Relationship Id="rId12" Type="http://schemas.microsoft.com/office/2007/relationships/media" Target="../media/media11.mp3"/><Relationship Id="rId17" Type="http://schemas.openxmlformats.org/officeDocument/2006/relationships/image" Target="../media/image8.gif"/><Relationship Id="rId2" Type="http://schemas.openxmlformats.org/officeDocument/2006/relationships/audio" Target="../media/media2.mp3"/><Relationship Id="rId16" Type="http://schemas.openxmlformats.org/officeDocument/2006/relationships/image" Target="../media/image4.wmf"/><Relationship Id="rId20" Type="http://schemas.openxmlformats.org/officeDocument/2006/relationships/image" Target="../media/image11.gif"/><Relationship Id="rId1" Type="http://schemas.microsoft.com/office/2007/relationships/media" Target="../media/media2.mp3"/><Relationship Id="rId6" Type="http://schemas.openxmlformats.org/officeDocument/2006/relationships/audio" Target="../media/media8.mp3"/><Relationship Id="rId11" Type="http://schemas.openxmlformats.org/officeDocument/2006/relationships/audio" Target="NULL" TargetMode="External"/><Relationship Id="rId5" Type="http://schemas.microsoft.com/office/2007/relationships/media" Target="../media/media8.mp3"/><Relationship Id="rId15" Type="http://schemas.openxmlformats.org/officeDocument/2006/relationships/slideLayout" Target="../slideLayouts/slideLayout7.xml"/><Relationship Id="rId10" Type="http://schemas.openxmlformats.org/officeDocument/2006/relationships/audio" Target="../media/media10.mp3"/><Relationship Id="rId19" Type="http://schemas.openxmlformats.org/officeDocument/2006/relationships/image" Target="../media/image10.gif"/><Relationship Id="rId4" Type="http://schemas.openxmlformats.org/officeDocument/2006/relationships/audio" Target="../media/media7.mp3"/><Relationship Id="rId9" Type="http://schemas.microsoft.com/office/2007/relationships/media" Target="../media/media10.mp3"/><Relationship Id="rId14" Type="http://schemas.openxmlformats.org/officeDocument/2006/relationships/audio" Target="../media/media12.mp3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p3"/><Relationship Id="rId13" Type="http://schemas.microsoft.com/office/2007/relationships/media" Target="../media/media12.mp3"/><Relationship Id="rId18" Type="http://schemas.openxmlformats.org/officeDocument/2006/relationships/image" Target="../media/image8.gif"/><Relationship Id="rId3" Type="http://schemas.microsoft.com/office/2007/relationships/media" Target="../media/media7.mp3"/><Relationship Id="rId21" Type="http://schemas.openxmlformats.org/officeDocument/2006/relationships/image" Target="../media/image11.gif"/><Relationship Id="rId7" Type="http://schemas.microsoft.com/office/2007/relationships/media" Target="../media/media9.mp3"/><Relationship Id="rId12" Type="http://schemas.microsoft.com/office/2007/relationships/media" Target="../media/media11.mp3"/><Relationship Id="rId17" Type="http://schemas.openxmlformats.org/officeDocument/2006/relationships/image" Target="../media/image4.wmf"/><Relationship Id="rId2" Type="http://schemas.openxmlformats.org/officeDocument/2006/relationships/audio" Target="../media/media2.mp3"/><Relationship Id="rId16" Type="http://schemas.openxmlformats.org/officeDocument/2006/relationships/notesSlide" Target="../notesSlides/notesSlide8.xml"/><Relationship Id="rId20" Type="http://schemas.openxmlformats.org/officeDocument/2006/relationships/image" Target="../media/image10.gif"/><Relationship Id="rId1" Type="http://schemas.microsoft.com/office/2007/relationships/media" Target="../media/media2.mp3"/><Relationship Id="rId6" Type="http://schemas.openxmlformats.org/officeDocument/2006/relationships/audio" Target="../media/media8.mp3"/><Relationship Id="rId11" Type="http://schemas.openxmlformats.org/officeDocument/2006/relationships/audio" Target="NULL" TargetMode="External"/><Relationship Id="rId5" Type="http://schemas.microsoft.com/office/2007/relationships/media" Target="../media/media8.mp3"/><Relationship Id="rId15" Type="http://schemas.openxmlformats.org/officeDocument/2006/relationships/slideLayout" Target="../slideLayouts/slideLayout7.xml"/><Relationship Id="rId10" Type="http://schemas.openxmlformats.org/officeDocument/2006/relationships/audio" Target="../media/media10.mp3"/><Relationship Id="rId19" Type="http://schemas.openxmlformats.org/officeDocument/2006/relationships/image" Target="../media/image9.gif"/><Relationship Id="rId4" Type="http://schemas.openxmlformats.org/officeDocument/2006/relationships/audio" Target="../media/media7.mp3"/><Relationship Id="rId9" Type="http://schemas.microsoft.com/office/2007/relationships/media" Target="../media/media10.mp3"/><Relationship Id="rId14" Type="http://schemas.openxmlformats.org/officeDocument/2006/relationships/audio" Target="../media/media12.mp3"/><Relationship Id="rId22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3" Type="http://schemas.openxmlformats.org/officeDocument/2006/relationships/image" Target="../media/image22.pn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microsoft.com/office/2007/relationships/hdphoto" Target="../media/hdphoto2.wdp"/><Relationship Id="rId9" Type="http://schemas.openxmlformats.org/officeDocument/2006/relationships/oleObject" Target="../embeddings/oleObject2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p3"/><Relationship Id="rId13" Type="http://schemas.microsoft.com/office/2007/relationships/media" Target="../media/media12.mp3"/><Relationship Id="rId18" Type="http://schemas.openxmlformats.org/officeDocument/2006/relationships/image" Target="../media/image9.gif"/><Relationship Id="rId3" Type="http://schemas.microsoft.com/office/2007/relationships/media" Target="../media/media7.mp3"/><Relationship Id="rId21" Type="http://schemas.openxmlformats.org/officeDocument/2006/relationships/image" Target="../media/image6.png"/><Relationship Id="rId7" Type="http://schemas.microsoft.com/office/2007/relationships/media" Target="../media/media9.mp3"/><Relationship Id="rId12" Type="http://schemas.microsoft.com/office/2007/relationships/media" Target="../media/media11.mp3"/><Relationship Id="rId17" Type="http://schemas.openxmlformats.org/officeDocument/2006/relationships/image" Target="../media/image8.gif"/><Relationship Id="rId2" Type="http://schemas.openxmlformats.org/officeDocument/2006/relationships/audio" Target="../media/media2.mp3"/><Relationship Id="rId16" Type="http://schemas.openxmlformats.org/officeDocument/2006/relationships/image" Target="../media/image4.wmf"/><Relationship Id="rId20" Type="http://schemas.openxmlformats.org/officeDocument/2006/relationships/image" Target="../media/image11.gif"/><Relationship Id="rId1" Type="http://schemas.microsoft.com/office/2007/relationships/media" Target="../media/media2.mp3"/><Relationship Id="rId6" Type="http://schemas.openxmlformats.org/officeDocument/2006/relationships/audio" Target="../media/media8.mp3"/><Relationship Id="rId11" Type="http://schemas.openxmlformats.org/officeDocument/2006/relationships/audio" Target="NULL" TargetMode="External"/><Relationship Id="rId5" Type="http://schemas.microsoft.com/office/2007/relationships/media" Target="../media/media8.mp3"/><Relationship Id="rId15" Type="http://schemas.openxmlformats.org/officeDocument/2006/relationships/slideLayout" Target="../slideLayouts/slideLayout7.xml"/><Relationship Id="rId10" Type="http://schemas.openxmlformats.org/officeDocument/2006/relationships/audio" Target="../media/media10.mp3"/><Relationship Id="rId19" Type="http://schemas.openxmlformats.org/officeDocument/2006/relationships/image" Target="../media/image10.gif"/><Relationship Id="rId4" Type="http://schemas.openxmlformats.org/officeDocument/2006/relationships/audio" Target="../media/media7.mp3"/><Relationship Id="rId9" Type="http://schemas.microsoft.com/office/2007/relationships/media" Target="../media/media10.mp3"/><Relationship Id="rId14" Type="http://schemas.openxmlformats.org/officeDocument/2006/relationships/audio" Target="../media/media12.mp3"/><Relationship Id="rId22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p3"/><Relationship Id="rId13" Type="http://schemas.microsoft.com/office/2007/relationships/media" Target="../media/media12.mp3"/><Relationship Id="rId18" Type="http://schemas.openxmlformats.org/officeDocument/2006/relationships/image" Target="../media/image4.wmf"/><Relationship Id="rId3" Type="http://schemas.microsoft.com/office/2007/relationships/media" Target="../media/media7.mp3"/><Relationship Id="rId21" Type="http://schemas.openxmlformats.org/officeDocument/2006/relationships/image" Target="../media/image10.gif"/><Relationship Id="rId7" Type="http://schemas.microsoft.com/office/2007/relationships/media" Target="../media/media9.mp3"/><Relationship Id="rId12" Type="http://schemas.microsoft.com/office/2007/relationships/media" Target="../media/media11.mp3"/><Relationship Id="rId17" Type="http://schemas.openxmlformats.org/officeDocument/2006/relationships/audio" Target="../media/audio1.wav"/><Relationship Id="rId25" Type="http://schemas.openxmlformats.org/officeDocument/2006/relationships/image" Target="../media/image16.png"/><Relationship Id="rId2" Type="http://schemas.openxmlformats.org/officeDocument/2006/relationships/audio" Target="../media/media2.mp3"/><Relationship Id="rId16" Type="http://schemas.openxmlformats.org/officeDocument/2006/relationships/notesSlide" Target="../notesSlides/notesSlide9.xml"/><Relationship Id="rId20" Type="http://schemas.openxmlformats.org/officeDocument/2006/relationships/image" Target="../media/image9.gif"/><Relationship Id="rId1" Type="http://schemas.microsoft.com/office/2007/relationships/media" Target="../media/media2.mp3"/><Relationship Id="rId6" Type="http://schemas.openxmlformats.org/officeDocument/2006/relationships/audio" Target="../media/media8.mp3"/><Relationship Id="rId11" Type="http://schemas.openxmlformats.org/officeDocument/2006/relationships/audio" Target="NULL" TargetMode="External"/><Relationship Id="rId24" Type="http://schemas.openxmlformats.org/officeDocument/2006/relationships/image" Target="../media/image15.png"/><Relationship Id="rId5" Type="http://schemas.microsoft.com/office/2007/relationships/media" Target="../media/media8.mp3"/><Relationship Id="rId15" Type="http://schemas.openxmlformats.org/officeDocument/2006/relationships/slideLayout" Target="../slideLayouts/slideLayout7.xml"/><Relationship Id="rId23" Type="http://schemas.openxmlformats.org/officeDocument/2006/relationships/image" Target="../media/image6.png"/><Relationship Id="rId10" Type="http://schemas.openxmlformats.org/officeDocument/2006/relationships/audio" Target="../media/media10.mp3"/><Relationship Id="rId19" Type="http://schemas.openxmlformats.org/officeDocument/2006/relationships/image" Target="../media/image8.gif"/><Relationship Id="rId4" Type="http://schemas.openxmlformats.org/officeDocument/2006/relationships/audio" Target="../media/media7.mp3"/><Relationship Id="rId9" Type="http://schemas.microsoft.com/office/2007/relationships/media" Target="../media/media10.mp3"/><Relationship Id="rId14" Type="http://schemas.openxmlformats.org/officeDocument/2006/relationships/audio" Target="../media/media12.mp3"/><Relationship Id="rId22" Type="http://schemas.openxmlformats.org/officeDocument/2006/relationships/image" Target="../media/image11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4.wmf"/><Relationship Id="rId18" Type="http://schemas.openxmlformats.org/officeDocument/2006/relationships/diagramQuickStyle" Target="../diagrams/quickStyle1.xml"/><Relationship Id="rId26" Type="http://schemas.openxmlformats.org/officeDocument/2006/relationships/diagramColors" Target="../diagrams/colors2.xml"/><Relationship Id="rId3" Type="http://schemas.microsoft.com/office/2007/relationships/media" Target="../media/media3.mp3"/><Relationship Id="rId21" Type="http://schemas.openxmlformats.org/officeDocument/2006/relationships/image" Target="../media/image6.png"/><Relationship Id="rId7" Type="http://schemas.microsoft.com/office/2007/relationships/media" Target="../media/media5.mp3"/><Relationship Id="rId12" Type="http://schemas.openxmlformats.org/officeDocument/2006/relationships/notesSlide" Target="../notesSlides/notesSlide1.xml"/><Relationship Id="rId17" Type="http://schemas.openxmlformats.org/officeDocument/2006/relationships/diagramLayout" Target="../diagrams/layout1.xml"/><Relationship Id="rId25" Type="http://schemas.openxmlformats.org/officeDocument/2006/relationships/diagramQuickStyle" Target="../diagrams/quickStyle2.xml"/><Relationship Id="rId2" Type="http://schemas.openxmlformats.org/officeDocument/2006/relationships/audio" Target="../media/media2.mp3"/><Relationship Id="rId16" Type="http://schemas.openxmlformats.org/officeDocument/2006/relationships/diagramData" Target="../diagrams/data1.xml"/><Relationship Id="rId20" Type="http://schemas.microsoft.com/office/2007/relationships/diagramDrawing" Target="../diagrams/drawing1.xml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slideLayout" Target="../slideLayouts/slideLayout7.xml"/><Relationship Id="rId24" Type="http://schemas.openxmlformats.org/officeDocument/2006/relationships/diagramLayout" Target="../diagrams/layout2.xml"/><Relationship Id="rId5" Type="http://schemas.microsoft.com/office/2007/relationships/media" Target="../media/media4.mp3"/><Relationship Id="rId15" Type="http://schemas.openxmlformats.org/officeDocument/2006/relationships/image" Target="../media/image5.jpeg"/><Relationship Id="rId23" Type="http://schemas.openxmlformats.org/officeDocument/2006/relationships/diagramData" Target="../diagrams/data2.xml"/><Relationship Id="rId10" Type="http://schemas.openxmlformats.org/officeDocument/2006/relationships/audio" Target="../media/media6.mp3"/><Relationship Id="rId19" Type="http://schemas.openxmlformats.org/officeDocument/2006/relationships/diagramColors" Target="../diagrams/colors1.xml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hyperlink" Target="http://microstocker.com.ua/upload/image/fotos/big/cfb5a6e0bbdf80dde33f94dd00eff8be.jpg" TargetMode="External"/><Relationship Id="rId22" Type="http://schemas.openxmlformats.org/officeDocument/2006/relationships/image" Target="../media/image7.png"/><Relationship Id="rId27" Type="http://schemas.microsoft.com/office/2007/relationships/diagramDrawing" Target="../diagrams/drawing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p3"/><Relationship Id="rId13" Type="http://schemas.microsoft.com/office/2007/relationships/media" Target="../media/media14.mp3"/><Relationship Id="rId18" Type="http://schemas.openxmlformats.org/officeDocument/2006/relationships/image" Target="../media/image4.wmf"/><Relationship Id="rId3" Type="http://schemas.microsoft.com/office/2007/relationships/media" Target="../media/media7.mp3"/><Relationship Id="rId21" Type="http://schemas.openxmlformats.org/officeDocument/2006/relationships/image" Target="../media/image10.gif"/><Relationship Id="rId7" Type="http://schemas.microsoft.com/office/2007/relationships/media" Target="../media/media9.mp3"/><Relationship Id="rId12" Type="http://schemas.microsoft.com/office/2007/relationships/media" Target="../media/media11.mp3"/><Relationship Id="rId17" Type="http://schemas.openxmlformats.org/officeDocument/2006/relationships/slideLayout" Target="../slideLayouts/slideLayout7.xml"/><Relationship Id="rId25" Type="http://schemas.openxmlformats.org/officeDocument/2006/relationships/image" Target="../media/image30.png"/><Relationship Id="rId2" Type="http://schemas.openxmlformats.org/officeDocument/2006/relationships/audio" Target="../media/media2.mp3"/><Relationship Id="rId16" Type="http://schemas.openxmlformats.org/officeDocument/2006/relationships/audio" Target="../media/media12.mp3"/><Relationship Id="rId20" Type="http://schemas.openxmlformats.org/officeDocument/2006/relationships/image" Target="../media/image9.gif"/><Relationship Id="rId1" Type="http://schemas.microsoft.com/office/2007/relationships/media" Target="../media/media2.mp3"/><Relationship Id="rId6" Type="http://schemas.openxmlformats.org/officeDocument/2006/relationships/audio" Target="../media/media8.mp3"/><Relationship Id="rId11" Type="http://schemas.openxmlformats.org/officeDocument/2006/relationships/audio" Target="NULL" TargetMode="External"/><Relationship Id="rId24" Type="http://schemas.openxmlformats.org/officeDocument/2006/relationships/image" Target="../media/image15.png"/><Relationship Id="rId5" Type="http://schemas.microsoft.com/office/2007/relationships/media" Target="../media/media8.mp3"/><Relationship Id="rId15" Type="http://schemas.microsoft.com/office/2007/relationships/media" Target="../media/media12.mp3"/><Relationship Id="rId23" Type="http://schemas.openxmlformats.org/officeDocument/2006/relationships/image" Target="../media/image6.png"/><Relationship Id="rId10" Type="http://schemas.openxmlformats.org/officeDocument/2006/relationships/audio" Target="../media/media10.mp3"/><Relationship Id="rId19" Type="http://schemas.openxmlformats.org/officeDocument/2006/relationships/image" Target="../media/image8.gif"/><Relationship Id="rId4" Type="http://schemas.openxmlformats.org/officeDocument/2006/relationships/audio" Target="../media/media7.mp3"/><Relationship Id="rId9" Type="http://schemas.microsoft.com/office/2007/relationships/media" Target="../media/media10.mp3"/><Relationship Id="rId14" Type="http://schemas.openxmlformats.org/officeDocument/2006/relationships/audio" Target="../media/media14.mp3"/><Relationship Id="rId22" Type="http://schemas.openxmlformats.org/officeDocument/2006/relationships/image" Target="../media/image11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16.png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p3"/><Relationship Id="rId13" Type="http://schemas.microsoft.com/office/2007/relationships/media" Target="../media/media12.mp3"/><Relationship Id="rId18" Type="http://schemas.openxmlformats.org/officeDocument/2006/relationships/notesSlide" Target="../notesSlides/notesSlide10.xml"/><Relationship Id="rId26" Type="http://schemas.openxmlformats.org/officeDocument/2006/relationships/image" Target="../media/image14.png"/><Relationship Id="rId3" Type="http://schemas.microsoft.com/office/2007/relationships/media" Target="../media/media7.mp3"/><Relationship Id="rId21" Type="http://schemas.openxmlformats.org/officeDocument/2006/relationships/image" Target="../media/image9.gif"/><Relationship Id="rId7" Type="http://schemas.microsoft.com/office/2007/relationships/media" Target="../media/media9.mp3"/><Relationship Id="rId12" Type="http://schemas.microsoft.com/office/2007/relationships/media" Target="../media/media11.mp3"/><Relationship Id="rId17" Type="http://schemas.openxmlformats.org/officeDocument/2006/relationships/slideLayout" Target="../slideLayouts/slideLayout7.xml"/><Relationship Id="rId25" Type="http://schemas.openxmlformats.org/officeDocument/2006/relationships/image" Target="../media/image7.png"/><Relationship Id="rId2" Type="http://schemas.openxmlformats.org/officeDocument/2006/relationships/audio" Target="../media/media2.mp3"/><Relationship Id="rId16" Type="http://schemas.openxmlformats.org/officeDocument/2006/relationships/audio" Target="../media/media14.mp3"/><Relationship Id="rId20" Type="http://schemas.openxmlformats.org/officeDocument/2006/relationships/image" Target="../media/image8.gif"/><Relationship Id="rId1" Type="http://schemas.microsoft.com/office/2007/relationships/media" Target="../media/media2.mp3"/><Relationship Id="rId6" Type="http://schemas.openxmlformats.org/officeDocument/2006/relationships/audio" Target="../media/media8.mp3"/><Relationship Id="rId11" Type="http://schemas.openxmlformats.org/officeDocument/2006/relationships/audio" Target="NULL" TargetMode="External"/><Relationship Id="rId24" Type="http://schemas.openxmlformats.org/officeDocument/2006/relationships/image" Target="../media/image6.png"/><Relationship Id="rId5" Type="http://schemas.microsoft.com/office/2007/relationships/media" Target="../media/media8.mp3"/><Relationship Id="rId15" Type="http://schemas.microsoft.com/office/2007/relationships/media" Target="../media/media14.mp3"/><Relationship Id="rId23" Type="http://schemas.openxmlformats.org/officeDocument/2006/relationships/image" Target="../media/image11.gif"/><Relationship Id="rId10" Type="http://schemas.openxmlformats.org/officeDocument/2006/relationships/audio" Target="../media/media10.mp3"/><Relationship Id="rId19" Type="http://schemas.openxmlformats.org/officeDocument/2006/relationships/image" Target="../media/image4.wmf"/><Relationship Id="rId4" Type="http://schemas.openxmlformats.org/officeDocument/2006/relationships/audio" Target="../media/media7.mp3"/><Relationship Id="rId9" Type="http://schemas.microsoft.com/office/2007/relationships/media" Target="../media/media10.mp3"/><Relationship Id="rId14" Type="http://schemas.openxmlformats.org/officeDocument/2006/relationships/audio" Target="../media/media12.mp3"/><Relationship Id="rId22" Type="http://schemas.openxmlformats.org/officeDocument/2006/relationships/image" Target="../media/image10.gif"/><Relationship Id="rId27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microsoft.com/office/2007/relationships/hdphoto" Target="../media/hdphoto5.wdp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mp3"/><Relationship Id="rId13" Type="http://schemas.microsoft.com/office/2007/relationships/media" Target="../media/media12.mp3"/><Relationship Id="rId18" Type="http://schemas.openxmlformats.org/officeDocument/2006/relationships/image" Target="../media/image8.gif"/><Relationship Id="rId3" Type="http://schemas.microsoft.com/office/2007/relationships/media" Target="../media/media8.mp3"/><Relationship Id="rId21" Type="http://schemas.openxmlformats.org/officeDocument/2006/relationships/image" Target="../media/image11.gif"/><Relationship Id="rId7" Type="http://schemas.microsoft.com/office/2007/relationships/media" Target="../media/media10.mp3"/><Relationship Id="rId12" Type="http://schemas.openxmlformats.org/officeDocument/2006/relationships/audio" Target="../media/media15.mp3"/><Relationship Id="rId17" Type="http://schemas.openxmlformats.org/officeDocument/2006/relationships/image" Target="../media/image4.wmf"/><Relationship Id="rId2" Type="http://schemas.openxmlformats.org/officeDocument/2006/relationships/audio" Target="../media/media2.mp3"/><Relationship Id="rId16" Type="http://schemas.openxmlformats.org/officeDocument/2006/relationships/notesSlide" Target="../notesSlides/notesSlide11.xml"/><Relationship Id="rId20" Type="http://schemas.openxmlformats.org/officeDocument/2006/relationships/image" Target="../media/image10.gif"/><Relationship Id="rId1" Type="http://schemas.microsoft.com/office/2007/relationships/media" Target="../media/media2.mp3"/><Relationship Id="rId6" Type="http://schemas.openxmlformats.org/officeDocument/2006/relationships/audio" Target="../media/media9.mp3"/><Relationship Id="rId11" Type="http://schemas.microsoft.com/office/2007/relationships/media" Target="../media/media15.mp3"/><Relationship Id="rId24" Type="http://schemas.openxmlformats.org/officeDocument/2006/relationships/image" Target="../media/image15.png"/><Relationship Id="rId5" Type="http://schemas.microsoft.com/office/2007/relationships/media" Target="../media/media9.mp3"/><Relationship Id="rId15" Type="http://schemas.openxmlformats.org/officeDocument/2006/relationships/slideLayout" Target="../slideLayouts/slideLayout7.xml"/><Relationship Id="rId23" Type="http://schemas.openxmlformats.org/officeDocument/2006/relationships/image" Target="../media/image17.png"/><Relationship Id="rId10" Type="http://schemas.microsoft.com/office/2007/relationships/media" Target="../media/media11.mp3"/><Relationship Id="rId19" Type="http://schemas.openxmlformats.org/officeDocument/2006/relationships/image" Target="../media/image9.gif"/><Relationship Id="rId4" Type="http://schemas.openxmlformats.org/officeDocument/2006/relationships/audio" Target="../media/media8.mp3"/><Relationship Id="rId9" Type="http://schemas.openxmlformats.org/officeDocument/2006/relationships/audio" Target="NULL" TargetMode="External"/><Relationship Id="rId14" Type="http://schemas.openxmlformats.org/officeDocument/2006/relationships/audio" Target="../media/media12.mp3"/><Relationship Id="rId22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mp3"/><Relationship Id="rId13" Type="http://schemas.microsoft.com/office/2007/relationships/media" Target="../media/media12.mp3"/><Relationship Id="rId18" Type="http://schemas.openxmlformats.org/officeDocument/2006/relationships/image" Target="../media/image9.gif"/><Relationship Id="rId3" Type="http://schemas.microsoft.com/office/2007/relationships/media" Target="../media/media8.mp3"/><Relationship Id="rId21" Type="http://schemas.openxmlformats.org/officeDocument/2006/relationships/image" Target="../media/image6.png"/><Relationship Id="rId7" Type="http://schemas.microsoft.com/office/2007/relationships/media" Target="../media/media10.mp3"/><Relationship Id="rId12" Type="http://schemas.openxmlformats.org/officeDocument/2006/relationships/audio" Target="../media/media15.mp3"/><Relationship Id="rId17" Type="http://schemas.openxmlformats.org/officeDocument/2006/relationships/image" Target="../media/image8.gif"/><Relationship Id="rId2" Type="http://schemas.openxmlformats.org/officeDocument/2006/relationships/audio" Target="../media/media2.mp3"/><Relationship Id="rId16" Type="http://schemas.openxmlformats.org/officeDocument/2006/relationships/image" Target="../media/image4.wmf"/><Relationship Id="rId20" Type="http://schemas.openxmlformats.org/officeDocument/2006/relationships/image" Target="../media/image11.gif"/><Relationship Id="rId1" Type="http://schemas.microsoft.com/office/2007/relationships/media" Target="../media/media2.mp3"/><Relationship Id="rId6" Type="http://schemas.openxmlformats.org/officeDocument/2006/relationships/audio" Target="../media/media9.mp3"/><Relationship Id="rId11" Type="http://schemas.microsoft.com/office/2007/relationships/media" Target="../media/media15.mp3"/><Relationship Id="rId5" Type="http://schemas.microsoft.com/office/2007/relationships/media" Target="../media/media9.mp3"/><Relationship Id="rId15" Type="http://schemas.openxmlformats.org/officeDocument/2006/relationships/slideLayout" Target="../slideLayouts/slideLayout7.xml"/><Relationship Id="rId10" Type="http://schemas.microsoft.com/office/2007/relationships/media" Target="../media/media11.mp3"/><Relationship Id="rId19" Type="http://schemas.openxmlformats.org/officeDocument/2006/relationships/image" Target="../media/image10.gif"/><Relationship Id="rId4" Type="http://schemas.openxmlformats.org/officeDocument/2006/relationships/audio" Target="../media/media8.mp3"/><Relationship Id="rId9" Type="http://schemas.openxmlformats.org/officeDocument/2006/relationships/audio" Target="NULL" TargetMode="External"/><Relationship Id="rId14" Type="http://schemas.openxmlformats.org/officeDocument/2006/relationships/audio" Target="../media/media12.mp3"/><Relationship Id="rId22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mp3"/><Relationship Id="rId13" Type="http://schemas.microsoft.com/office/2007/relationships/media" Target="../media/media15.mp3"/><Relationship Id="rId18" Type="http://schemas.openxmlformats.org/officeDocument/2006/relationships/image" Target="../media/image4.wmf"/><Relationship Id="rId3" Type="http://schemas.microsoft.com/office/2007/relationships/media" Target="../media/media8.mp3"/><Relationship Id="rId21" Type="http://schemas.openxmlformats.org/officeDocument/2006/relationships/image" Target="../media/image10.gif"/><Relationship Id="rId7" Type="http://schemas.microsoft.com/office/2007/relationships/media" Target="../media/media10.mp3"/><Relationship Id="rId12" Type="http://schemas.microsoft.com/office/2007/relationships/media" Target="../media/media11.mp3"/><Relationship Id="rId17" Type="http://schemas.openxmlformats.org/officeDocument/2006/relationships/notesSlide" Target="../notesSlides/notesSlide12.xml"/><Relationship Id="rId25" Type="http://schemas.openxmlformats.org/officeDocument/2006/relationships/image" Target="../media/image12.png"/><Relationship Id="rId2" Type="http://schemas.openxmlformats.org/officeDocument/2006/relationships/audio" Target="../media/media2.mp3"/><Relationship Id="rId16" Type="http://schemas.openxmlformats.org/officeDocument/2006/relationships/slideLayout" Target="../slideLayouts/slideLayout7.xml"/><Relationship Id="rId20" Type="http://schemas.openxmlformats.org/officeDocument/2006/relationships/image" Target="../media/image9.gif"/><Relationship Id="rId1" Type="http://schemas.microsoft.com/office/2007/relationships/media" Target="../media/media2.mp3"/><Relationship Id="rId6" Type="http://schemas.openxmlformats.org/officeDocument/2006/relationships/audio" Target="../media/media9.mp3"/><Relationship Id="rId11" Type="http://schemas.openxmlformats.org/officeDocument/2006/relationships/audio" Target="NULL" TargetMode="External"/><Relationship Id="rId24" Type="http://schemas.openxmlformats.org/officeDocument/2006/relationships/image" Target="../media/image30.png"/><Relationship Id="rId5" Type="http://schemas.microsoft.com/office/2007/relationships/media" Target="../media/media9.mp3"/><Relationship Id="rId15" Type="http://schemas.openxmlformats.org/officeDocument/2006/relationships/audio" Target="../media/media12.mp3"/><Relationship Id="rId23" Type="http://schemas.openxmlformats.org/officeDocument/2006/relationships/image" Target="../media/image6.png"/><Relationship Id="rId10" Type="http://schemas.openxmlformats.org/officeDocument/2006/relationships/audio" Target="../media/media16.mp3"/><Relationship Id="rId19" Type="http://schemas.openxmlformats.org/officeDocument/2006/relationships/image" Target="../media/image8.gif"/><Relationship Id="rId4" Type="http://schemas.openxmlformats.org/officeDocument/2006/relationships/audio" Target="../media/media8.mp3"/><Relationship Id="rId9" Type="http://schemas.microsoft.com/office/2007/relationships/media" Target="../media/media16.mp3"/><Relationship Id="rId14" Type="http://schemas.microsoft.com/office/2007/relationships/media" Target="../media/media12.mp3"/><Relationship Id="rId22" Type="http://schemas.openxmlformats.org/officeDocument/2006/relationships/image" Target="../media/image11.gif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microsoft.com/office/2007/relationships/hdphoto" Target="../media/hdphoto8.wdp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1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://quote-citation.com/book/2472" TargetMode="External"/><Relationship Id="rId3" Type="http://schemas.openxmlformats.org/officeDocument/2006/relationships/hyperlink" Target="http://900igr.net/datai/khimija/Sernaja-kislota-i-ejo-svojstva/0005-002-Stroenie-molekuly.png" TargetMode="External"/><Relationship Id="rId7" Type="http://schemas.openxmlformats.org/officeDocument/2006/relationships/hyperlink" Target="http://tainy.net/12921-svinec-tixij-ubijca.html" TargetMode="External"/><Relationship Id="rId2" Type="http://schemas.openxmlformats.org/officeDocument/2006/relationships/hyperlink" Target="https://im2-tub-ru.yandex.net/i?id=29d7c65247a668f5a762fd3f6695b8e3&amp;n=33&amp;h=206&amp;w=4804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5terka.com/node/10156" TargetMode="External"/><Relationship Id="rId5" Type="http://schemas.openxmlformats.org/officeDocument/2006/relationships/hyperlink" Target="http://www.med-practic.com/rus/335/184/article.more.html" TargetMode="External"/><Relationship Id="rId4" Type="http://schemas.openxmlformats.org/officeDocument/2006/relationships/hyperlink" Target="http://dic.academic.ru/dic.nsf/dic_biology/6250/&#1061;&#1051;&#1054;&#1056;&#1054;&#1060;&#1048;&#1051;&#1051;&#1067;" TargetMode="External"/><Relationship Id="rId9" Type="http://schemas.openxmlformats.org/officeDocument/2006/relationships/hyperlink" Target="http://artyomenko.beluo.ru/razrabotki/igra.doc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p3"/><Relationship Id="rId13" Type="http://schemas.microsoft.com/office/2007/relationships/media" Target="../media/media12.mp3"/><Relationship Id="rId18" Type="http://schemas.openxmlformats.org/officeDocument/2006/relationships/image" Target="../media/image8.gif"/><Relationship Id="rId26" Type="http://schemas.openxmlformats.org/officeDocument/2006/relationships/image" Target="../media/image14.png"/><Relationship Id="rId3" Type="http://schemas.microsoft.com/office/2007/relationships/media" Target="../media/media7.mp3"/><Relationship Id="rId21" Type="http://schemas.openxmlformats.org/officeDocument/2006/relationships/image" Target="../media/image11.gif"/><Relationship Id="rId7" Type="http://schemas.microsoft.com/office/2007/relationships/media" Target="../media/media9.mp3"/><Relationship Id="rId12" Type="http://schemas.microsoft.com/office/2007/relationships/media" Target="../media/media11.mp3"/><Relationship Id="rId17" Type="http://schemas.openxmlformats.org/officeDocument/2006/relationships/image" Target="../media/image4.wmf"/><Relationship Id="rId25" Type="http://schemas.openxmlformats.org/officeDocument/2006/relationships/image" Target="../media/image13.png"/><Relationship Id="rId2" Type="http://schemas.openxmlformats.org/officeDocument/2006/relationships/audio" Target="../media/media2.mp3"/><Relationship Id="rId16" Type="http://schemas.openxmlformats.org/officeDocument/2006/relationships/notesSlide" Target="../notesSlides/notesSlide2.xml"/><Relationship Id="rId20" Type="http://schemas.openxmlformats.org/officeDocument/2006/relationships/image" Target="../media/image10.gif"/><Relationship Id="rId1" Type="http://schemas.microsoft.com/office/2007/relationships/media" Target="../media/media2.mp3"/><Relationship Id="rId6" Type="http://schemas.openxmlformats.org/officeDocument/2006/relationships/audio" Target="../media/media8.mp3"/><Relationship Id="rId11" Type="http://schemas.openxmlformats.org/officeDocument/2006/relationships/audio" Target="NULL" TargetMode="External"/><Relationship Id="rId24" Type="http://schemas.openxmlformats.org/officeDocument/2006/relationships/image" Target="../media/image12.png"/><Relationship Id="rId5" Type="http://schemas.microsoft.com/office/2007/relationships/media" Target="../media/media8.mp3"/><Relationship Id="rId15" Type="http://schemas.openxmlformats.org/officeDocument/2006/relationships/slideLayout" Target="../slideLayouts/slideLayout7.xml"/><Relationship Id="rId23" Type="http://schemas.openxmlformats.org/officeDocument/2006/relationships/image" Target="../media/image3.png"/><Relationship Id="rId10" Type="http://schemas.openxmlformats.org/officeDocument/2006/relationships/audio" Target="../media/media10.mp3"/><Relationship Id="rId19" Type="http://schemas.openxmlformats.org/officeDocument/2006/relationships/image" Target="../media/image9.gif"/><Relationship Id="rId4" Type="http://schemas.openxmlformats.org/officeDocument/2006/relationships/audio" Target="../media/media7.mp3"/><Relationship Id="rId9" Type="http://schemas.microsoft.com/office/2007/relationships/media" Target="../media/media10.mp3"/><Relationship Id="rId14" Type="http://schemas.openxmlformats.org/officeDocument/2006/relationships/audio" Target="../media/media12.mp3"/><Relationship Id="rId22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upload.wikimedia.org/wikipedia/commons/3/36/Lead_pipe_-_Bath_Roman_Baths.jpg" TargetMode="External"/><Relationship Id="rId2" Type="http://schemas.openxmlformats.org/officeDocument/2006/relationships/hyperlink" Target="http://www.periodictable.ch/050Sn/slides/Sn4a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tyumen.demo.natarelochke.ru/m/d/ph14/2/akc3k4g5pent_full.jpg" TargetMode="External"/><Relationship Id="rId4" Type="http://schemas.openxmlformats.org/officeDocument/2006/relationships/hyperlink" Target="http://charchem.org/ru/subst-ref/?id=4298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p3"/><Relationship Id="rId13" Type="http://schemas.microsoft.com/office/2007/relationships/media" Target="../media/media12.mp3"/><Relationship Id="rId18" Type="http://schemas.openxmlformats.org/officeDocument/2006/relationships/image" Target="../media/image4.wmf"/><Relationship Id="rId3" Type="http://schemas.microsoft.com/office/2007/relationships/media" Target="../media/media7.mp3"/><Relationship Id="rId21" Type="http://schemas.openxmlformats.org/officeDocument/2006/relationships/image" Target="../media/image10.gif"/><Relationship Id="rId7" Type="http://schemas.microsoft.com/office/2007/relationships/media" Target="../media/media9.mp3"/><Relationship Id="rId12" Type="http://schemas.microsoft.com/office/2007/relationships/media" Target="../media/media11.mp3"/><Relationship Id="rId17" Type="http://schemas.openxmlformats.org/officeDocument/2006/relationships/audio" Target="../media/audio1.wav"/><Relationship Id="rId25" Type="http://schemas.openxmlformats.org/officeDocument/2006/relationships/image" Target="../media/image16.png"/><Relationship Id="rId2" Type="http://schemas.openxmlformats.org/officeDocument/2006/relationships/audio" Target="../media/media2.mp3"/><Relationship Id="rId16" Type="http://schemas.openxmlformats.org/officeDocument/2006/relationships/notesSlide" Target="../notesSlides/notesSlide3.xml"/><Relationship Id="rId20" Type="http://schemas.openxmlformats.org/officeDocument/2006/relationships/image" Target="../media/image9.gif"/><Relationship Id="rId1" Type="http://schemas.microsoft.com/office/2007/relationships/media" Target="../media/media2.mp3"/><Relationship Id="rId6" Type="http://schemas.openxmlformats.org/officeDocument/2006/relationships/audio" Target="../media/media8.mp3"/><Relationship Id="rId11" Type="http://schemas.openxmlformats.org/officeDocument/2006/relationships/audio" Target="NULL" TargetMode="External"/><Relationship Id="rId24" Type="http://schemas.openxmlformats.org/officeDocument/2006/relationships/image" Target="../media/image15.png"/><Relationship Id="rId5" Type="http://schemas.microsoft.com/office/2007/relationships/media" Target="../media/media8.mp3"/><Relationship Id="rId15" Type="http://schemas.openxmlformats.org/officeDocument/2006/relationships/slideLayout" Target="../slideLayouts/slideLayout7.xml"/><Relationship Id="rId23" Type="http://schemas.openxmlformats.org/officeDocument/2006/relationships/image" Target="../media/image6.png"/><Relationship Id="rId10" Type="http://schemas.openxmlformats.org/officeDocument/2006/relationships/audio" Target="../media/media10.mp3"/><Relationship Id="rId19" Type="http://schemas.openxmlformats.org/officeDocument/2006/relationships/image" Target="../media/image8.gif"/><Relationship Id="rId4" Type="http://schemas.openxmlformats.org/officeDocument/2006/relationships/audio" Target="../media/media7.mp3"/><Relationship Id="rId9" Type="http://schemas.microsoft.com/office/2007/relationships/media" Target="../media/media10.mp3"/><Relationship Id="rId14" Type="http://schemas.openxmlformats.org/officeDocument/2006/relationships/audio" Target="../media/media12.mp3"/><Relationship Id="rId22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13" Type="http://schemas.openxmlformats.org/officeDocument/2006/relationships/diagramColors" Target="../diagrams/colors4.xml"/><Relationship Id="rId18" Type="http://schemas.openxmlformats.org/officeDocument/2006/relationships/diagramColors" Target="../diagrams/colors5.xml"/><Relationship Id="rId3" Type="http://schemas.openxmlformats.org/officeDocument/2006/relationships/slideLayout" Target="../slideLayouts/slideLayout2.xml"/><Relationship Id="rId21" Type="http://schemas.openxmlformats.org/officeDocument/2006/relationships/diagramLayout" Target="../diagrams/layout6.xml"/><Relationship Id="rId7" Type="http://schemas.openxmlformats.org/officeDocument/2006/relationships/diagramQuickStyle" Target="../diagrams/quickStyle3.xml"/><Relationship Id="rId12" Type="http://schemas.openxmlformats.org/officeDocument/2006/relationships/diagramQuickStyle" Target="../diagrams/quickStyle4.xml"/><Relationship Id="rId17" Type="http://schemas.openxmlformats.org/officeDocument/2006/relationships/diagramQuickStyle" Target="../diagrams/quickStyle5.xml"/><Relationship Id="rId25" Type="http://schemas.openxmlformats.org/officeDocument/2006/relationships/image" Target="../media/image6.png"/><Relationship Id="rId2" Type="http://schemas.openxmlformats.org/officeDocument/2006/relationships/audio" Target="../media/media13.mp3"/><Relationship Id="rId16" Type="http://schemas.openxmlformats.org/officeDocument/2006/relationships/diagramLayout" Target="../diagrams/layout5.xml"/><Relationship Id="rId20" Type="http://schemas.openxmlformats.org/officeDocument/2006/relationships/diagramData" Target="../diagrams/data6.xml"/><Relationship Id="rId1" Type="http://schemas.microsoft.com/office/2007/relationships/media" Target="../media/media13.mp3"/><Relationship Id="rId6" Type="http://schemas.openxmlformats.org/officeDocument/2006/relationships/diagramLayout" Target="../diagrams/layout3.xml"/><Relationship Id="rId11" Type="http://schemas.openxmlformats.org/officeDocument/2006/relationships/diagramLayout" Target="../diagrams/layout4.xml"/><Relationship Id="rId24" Type="http://schemas.microsoft.com/office/2007/relationships/diagramDrawing" Target="../diagrams/drawing6.xml"/><Relationship Id="rId5" Type="http://schemas.openxmlformats.org/officeDocument/2006/relationships/diagramData" Target="../diagrams/data3.xml"/><Relationship Id="rId15" Type="http://schemas.openxmlformats.org/officeDocument/2006/relationships/diagramData" Target="../diagrams/data5.xml"/><Relationship Id="rId23" Type="http://schemas.openxmlformats.org/officeDocument/2006/relationships/diagramColors" Target="../diagrams/colors6.xml"/><Relationship Id="rId10" Type="http://schemas.openxmlformats.org/officeDocument/2006/relationships/diagramData" Target="../diagrams/data4.xml"/><Relationship Id="rId19" Type="http://schemas.microsoft.com/office/2007/relationships/diagramDrawing" Target="../diagrams/drawing5.xml"/><Relationship Id="rId4" Type="http://schemas.openxmlformats.org/officeDocument/2006/relationships/notesSlide" Target="../notesSlides/notesSlide4.xml"/><Relationship Id="rId9" Type="http://schemas.microsoft.com/office/2007/relationships/diagramDrawing" Target="../diagrams/drawing3.xml"/><Relationship Id="rId14" Type="http://schemas.microsoft.com/office/2007/relationships/diagramDrawing" Target="../diagrams/drawing4.xml"/><Relationship Id="rId22" Type="http://schemas.openxmlformats.org/officeDocument/2006/relationships/diagramQuickStyle" Target="../diagrams/quickStyle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p3"/><Relationship Id="rId13" Type="http://schemas.microsoft.com/office/2007/relationships/media" Target="../media/media12.mp3"/><Relationship Id="rId18" Type="http://schemas.openxmlformats.org/officeDocument/2006/relationships/image" Target="../media/image8.gif"/><Relationship Id="rId3" Type="http://schemas.microsoft.com/office/2007/relationships/media" Target="../media/media7.mp3"/><Relationship Id="rId21" Type="http://schemas.openxmlformats.org/officeDocument/2006/relationships/image" Target="../media/image11.gif"/><Relationship Id="rId7" Type="http://schemas.microsoft.com/office/2007/relationships/media" Target="../media/media9.mp3"/><Relationship Id="rId12" Type="http://schemas.microsoft.com/office/2007/relationships/media" Target="../media/media11.mp3"/><Relationship Id="rId17" Type="http://schemas.openxmlformats.org/officeDocument/2006/relationships/image" Target="../media/image4.wmf"/><Relationship Id="rId2" Type="http://schemas.openxmlformats.org/officeDocument/2006/relationships/audio" Target="../media/media2.mp3"/><Relationship Id="rId16" Type="http://schemas.openxmlformats.org/officeDocument/2006/relationships/notesSlide" Target="../notesSlides/notesSlide5.xml"/><Relationship Id="rId20" Type="http://schemas.openxmlformats.org/officeDocument/2006/relationships/image" Target="../media/image10.gif"/><Relationship Id="rId1" Type="http://schemas.microsoft.com/office/2007/relationships/media" Target="../media/media2.mp3"/><Relationship Id="rId6" Type="http://schemas.openxmlformats.org/officeDocument/2006/relationships/audio" Target="../media/media8.mp3"/><Relationship Id="rId11" Type="http://schemas.openxmlformats.org/officeDocument/2006/relationships/audio" Target="NULL" TargetMode="External"/><Relationship Id="rId24" Type="http://schemas.openxmlformats.org/officeDocument/2006/relationships/image" Target="../media/image17.png"/><Relationship Id="rId5" Type="http://schemas.microsoft.com/office/2007/relationships/media" Target="../media/media8.mp3"/><Relationship Id="rId15" Type="http://schemas.openxmlformats.org/officeDocument/2006/relationships/slideLayout" Target="../slideLayouts/slideLayout7.xml"/><Relationship Id="rId23" Type="http://schemas.openxmlformats.org/officeDocument/2006/relationships/image" Target="../media/image3.png"/><Relationship Id="rId10" Type="http://schemas.openxmlformats.org/officeDocument/2006/relationships/audio" Target="../media/media10.mp3"/><Relationship Id="rId19" Type="http://schemas.openxmlformats.org/officeDocument/2006/relationships/image" Target="../media/image9.gif"/><Relationship Id="rId4" Type="http://schemas.openxmlformats.org/officeDocument/2006/relationships/audio" Target="../media/media7.mp3"/><Relationship Id="rId9" Type="http://schemas.microsoft.com/office/2007/relationships/media" Target="../media/media10.mp3"/><Relationship Id="rId14" Type="http://schemas.openxmlformats.org/officeDocument/2006/relationships/audio" Target="../media/media12.mp3"/><Relationship Id="rId2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p3"/><Relationship Id="rId13" Type="http://schemas.microsoft.com/office/2007/relationships/media" Target="../media/media12.mp3"/><Relationship Id="rId18" Type="http://schemas.openxmlformats.org/officeDocument/2006/relationships/image" Target="../media/image9.gif"/><Relationship Id="rId3" Type="http://schemas.microsoft.com/office/2007/relationships/media" Target="../media/media7.mp3"/><Relationship Id="rId21" Type="http://schemas.openxmlformats.org/officeDocument/2006/relationships/image" Target="../media/image6.png"/><Relationship Id="rId7" Type="http://schemas.microsoft.com/office/2007/relationships/media" Target="../media/media9.mp3"/><Relationship Id="rId12" Type="http://schemas.microsoft.com/office/2007/relationships/media" Target="../media/media11.mp3"/><Relationship Id="rId17" Type="http://schemas.openxmlformats.org/officeDocument/2006/relationships/image" Target="../media/image8.gif"/><Relationship Id="rId2" Type="http://schemas.openxmlformats.org/officeDocument/2006/relationships/audio" Target="../media/media2.mp3"/><Relationship Id="rId16" Type="http://schemas.openxmlformats.org/officeDocument/2006/relationships/image" Target="../media/image4.wmf"/><Relationship Id="rId20" Type="http://schemas.openxmlformats.org/officeDocument/2006/relationships/image" Target="../media/image11.gif"/><Relationship Id="rId1" Type="http://schemas.microsoft.com/office/2007/relationships/media" Target="../media/media2.mp3"/><Relationship Id="rId6" Type="http://schemas.openxmlformats.org/officeDocument/2006/relationships/audio" Target="../media/media8.mp3"/><Relationship Id="rId11" Type="http://schemas.openxmlformats.org/officeDocument/2006/relationships/audio" Target="NULL" TargetMode="External"/><Relationship Id="rId5" Type="http://schemas.microsoft.com/office/2007/relationships/media" Target="../media/media8.mp3"/><Relationship Id="rId15" Type="http://schemas.openxmlformats.org/officeDocument/2006/relationships/slideLayout" Target="../slideLayouts/slideLayout7.xml"/><Relationship Id="rId10" Type="http://schemas.openxmlformats.org/officeDocument/2006/relationships/audio" Target="../media/media10.mp3"/><Relationship Id="rId19" Type="http://schemas.openxmlformats.org/officeDocument/2006/relationships/image" Target="../media/image10.gif"/><Relationship Id="rId4" Type="http://schemas.openxmlformats.org/officeDocument/2006/relationships/audio" Target="../media/media7.mp3"/><Relationship Id="rId9" Type="http://schemas.microsoft.com/office/2007/relationships/media" Target="../media/media10.mp3"/><Relationship Id="rId14" Type="http://schemas.openxmlformats.org/officeDocument/2006/relationships/audio" Target="../media/media12.mp3"/><Relationship Id="rId22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p3"/><Relationship Id="rId13" Type="http://schemas.microsoft.com/office/2007/relationships/media" Target="../media/media12.mp3"/><Relationship Id="rId18" Type="http://schemas.openxmlformats.org/officeDocument/2006/relationships/image" Target="../media/image8.gif"/><Relationship Id="rId26" Type="http://schemas.openxmlformats.org/officeDocument/2006/relationships/image" Target="../media/image14.png"/><Relationship Id="rId3" Type="http://schemas.microsoft.com/office/2007/relationships/media" Target="../media/media7.mp3"/><Relationship Id="rId21" Type="http://schemas.openxmlformats.org/officeDocument/2006/relationships/image" Target="../media/image11.gif"/><Relationship Id="rId7" Type="http://schemas.microsoft.com/office/2007/relationships/media" Target="../media/media9.mp3"/><Relationship Id="rId12" Type="http://schemas.microsoft.com/office/2007/relationships/media" Target="../media/media11.mp3"/><Relationship Id="rId17" Type="http://schemas.openxmlformats.org/officeDocument/2006/relationships/image" Target="../media/image4.wmf"/><Relationship Id="rId25" Type="http://schemas.openxmlformats.org/officeDocument/2006/relationships/image" Target="../media/image13.png"/><Relationship Id="rId2" Type="http://schemas.openxmlformats.org/officeDocument/2006/relationships/audio" Target="../media/media2.mp3"/><Relationship Id="rId16" Type="http://schemas.openxmlformats.org/officeDocument/2006/relationships/notesSlide" Target="../notesSlides/notesSlide6.xml"/><Relationship Id="rId20" Type="http://schemas.openxmlformats.org/officeDocument/2006/relationships/image" Target="../media/image10.gif"/><Relationship Id="rId1" Type="http://schemas.microsoft.com/office/2007/relationships/media" Target="../media/media2.mp3"/><Relationship Id="rId6" Type="http://schemas.openxmlformats.org/officeDocument/2006/relationships/audio" Target="../media/media8.mp3"/><Relationship Id="rId11" Type="http://schemas.openxmlformats.org/officeDocument/2006/relationships/audio" Target="NULL" TargetMode="External"/><Relationship Id="rId24" Type="http://schemas.openxmlformats.org/officeDocument/2006/relationships/image" Target="../media/image12.png"/><Relationship Id="rId5" Type="http://schemas.microsoft.com/office/2007/relationships/media" Target="../media/media8.mp3"/><Relationship Id="rId15" Type="http://schemas.openxmlformats.org/officeDocument/2006/relationships/slideLayout" Target="../slideLayouts/slideLayout7.xml"/><Relationship Id="rId23" Type="http://schemas.openxmlformats.org/officeDocument/2006/relationships/image" Target="../media/image3.png"/><Relationship Id="rId10" Type="http://schemas.openxmlformats.org/officeDocument/2006/relationships/audio" Target="../media/media10.mp3"/><Relationship Id="rId19" Type="http://schemas.openxmlformats.org/officeDocument/2006/relationships/image" Target="../media/image9.gif"/><Relationship Id="rId4" Type="http://schemas.openxmlformats.org/officeDocument/2006/relationships/audio" Target="../media/media7.mp3"/><Relationship Id="rId9" Type="http://schemas.microsoft.com/office/2007/relationships/media" Target="../media/media10.mp3"/><Relationship Id="rId14" Type="http://schemas.openxmlformats.org/officeDocument/2006/relationships/audio" Target="../media/media12.mp3"/><Relationship Id="rId2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p3"/><Relationship Id="rId13" Type="http://schemas.microsoft.com/office/2007/relationships/media" Target="../media/media12.mp3"/><Relationship Id="rId18" Type="http://schemas.openxmlformats.org/officeDocument/2006/relationships/image" Target="../media/image9.gif"/><Relationship Id="rId3" Type="http://schemas.microsoft.com/office/2007/relationships/media" Target="../media/media7.mp3"/><Relationship Id="rId21" Type="http://schemas.openxmlformats.org/officeDocument/2006/relationships/image" Target="../media/image6.png"/><Relationship Id="rId7" Type="http://schemas.microsoft.com/office/2007/relationships/media" Target="../media/media9.mp3"/><Relationship Id="rId12" Type="http://schemas.microsoft.com/office/2007/relationships/media" Target="../media/media11.mp3"/><Relationship Id="rId17" Type="http://schemas.openxmlformats.org/officeDocument/2006/relationships/image" Target="../media/image8.gif"/><Relationship Id="rId2" Type="http://schemas.openxmlformats.org/officeDocument/2006/relationships/audio" Target="../media/media2.mp3"/><Relationship Id="rId16" Type="http://schemas.openxmlformats.org/officeDocument/2006/relationships/image" Target="../media/image4.wmf"/><Relationship Id="rId20" Type="http://schemas.openxmlformats.org/officeDocument/2006/relationships/image" Target="../media/image11.gif"/><Relationship Id="rId1" Type="http://schemas.microsoft.com/office/2007/relationships/media" Target="../media/media2.mp3"/><Relationship Id="rId6" Type="http://schemas.openxmlformats.org/officeDocument/2006/relationships/audio" Target="../media/media8.mp3"/><Relationship Id="rId11" Type="http://schemas.openxmlformats.org/officeDocument/2006/relationships/audio" Target="NULL" TargetMode="External"/><Relationship Id="rId5" Type="http://schemas.microsoft.com/office/2007/relationships/media" Target="../media/media8.mp3"/><Relationship Id="rId15" Type="http://schemas.openxmlformats.org/officeDocument/2006/relationships/slideLayout" Target="../slideLayouts/slideLayout7.xml"/><Relationship Id="rId23" Type="http://schemas.openxmlformats.org/officeDocument/2006/relationships/image" Target="../media/image13.png"/><Relationship Id="rId10" Type="http://schemas.openxmlformats.org/officeDocument/2006/relationships/audio" Target="../media/media10.mp3"/><Relationship Id="rId19" Type="http://schemas.openxmlformats.org/officeDocument/2006/relationships/image" Target="../media/image10.gif"/><Relationship Id="rId4" Type="http://schemas.openxmlformats.org/officeDocument/2006/relationships/audio" Target="../media/media7.mp3"/><Relationship Id="rId9" Type="http://schemas.microsoft.com/office/2007/relationships/media" Target="../media/media10.mp3"/><Relationship Id="rId14" Type="http://schemas.openxmlformats.org/officeDocument/2006/relationships/audio" Target="../media/media12.mp3"/><Relationship Id="rId22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Фанзиль\Desktop\серная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470" l="9889" r="948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944" y="558338"/>
            <a:ext cx="1197767" cy="961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вал 2"/>
          <p:cNvSpPr/>
          <p:nvPr/>
        </p:nvSpPr>
        <p:spPr>
          <a:xfrm rot="20370250">
            <a:off x="2481836" y="1769639"/>
            <a:ext cx="3217361" cy="3004127"/>
          </a:xfrm>
          <a:prstGeom prst="ellipse">
            <a:avLst/>
          </a:prstGeom>
          <a:solidFill>
            <a:schemeClr val="bg1"/>
          </a:solidFill>
          <a:ln>
            <a:solidFill>
              <a:srgbClr val="FFFF00"/>
            </a:solidFill>
          </a:ln>
          <a:effectLst>
            <a:glow rad="1905000">
              <a:srgbClr val="00FFFF"/>
            </a:glow>
            <a:softEdge rad="266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13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 rot="20392496">
            <a:off x="1478713" y="1723699"/>
            <a:ext cx="6018943" cy="286232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6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Кто хочет стать отличником по химии?</a:t>
            </a:r>
          </a:p>
        </p:txBody>
      </p:sp>
      <p:pic>
        <p:nvPicPr>
          <p:cNvPr id="5" name="Picture 2" descr="H:\Documents and Settings\Aida\Рабочий стол\НОвая ГРАФИКА сборник\КАРТИНКИ СБОРНИК_ школьные\flow61.gif"/>
          <p:cNvPicPr>
            <a:picLocks noChangeAspect="1" noChangeArrowheads="1" noCrop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884821">
            <a:off x="7366643" y="673447"/>
            <a:ext cx="1645781" cy="1628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 rot="20455357">
            <a:off x="572451" y="1227387"/>
            <a:ext cx="30951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Игра-это жизнь</a:t>
            </a:r>
            <a:endParaRPr lang="ru-RU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5" descr="H:\Documents and Settings\Aida\Рабочий стол\НОвая ГРАФИКА сборник\КАРТИНКИ СБОРНИК_ школьные\flow61.gif"/>
          <p:cNvPicPr>
            <a:picLocks noChangeAspect="1" noChangeArrowheads="1" noCrop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4125279"/>
            <a:ext cx="2030487" cy="2094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H:\Documents and Settings\Aida\Рабочий стол\НОвая ГРАФИКА сборник\КАРТИНКИ СБОРНИК_ школьные\flow61.gif"/>
          <p:cNvPicPr>
            <a:picLocks noChangeAspect="1" noChangeArrowheads="1" noCrop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261343">
            <a:off x="1255105" y="5146675"/>
            <a:ext cx="1281112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 rot="-1101110">
            <a:off x="2875233" y="1349332"/>
            <a:ext cx="108407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ru-RU" sz="44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endParaRPr lang="ru-RU" altLang="ru-RU" sz="4400" b="1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 rot="20525571">
            <a:off x="2516444" y="5095840"/>
            <a:ext cx="105223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</a:t>
            </a:r>
            <a:endParaRPr lang="ru-RU" altLang="ru-RU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 rot="-1225040">
            <a:off x="7655736" y="3013084"/>
            <a:ext cx="87395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ru-RU" sz="4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endParaRPr lang="ru-RU" altLang="ru-RU" sz="44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20371387">
            <a:off x="3448646" y="4305279"/>
            <a:ext cx="560331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Габитов</a:t>
            </a:r>
            <a:r>
              <a:rPr lang="ru-RU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Фанзиль</a:t>
            </a:r>
            <a:r>
              <a:rPr lang="ru-RU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Рамилович</a:t>
            </a:r>
            <a:r>
              <a:rPr lang="ru-RU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учитель химии МБОУ СОШ №3 </a:t>
            </a:r>
            <a:r>
              <a:rPr lang="ru-RU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с.Толбазы</a:t>
            </a:r>
            <a:r>
              <a:rPr lang="ru-RU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Аургазинский</a:t>
            </a:r>
            <a:r>
              <a:rPr lang="ru-RU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район, Республика Башкортостан</a:t>
            </a:r>
            <a:endParaRPr lang="ru-RU" sz="28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Saundtrek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08104" y="428093"/>
            <a:ext cx="144016" cy="144016"/>
          </a:xfrm>
          <a:prstGeom prst="rect">
            <a:avLst/>
          </a:prstGeom>
        </p:spPr>
      </p:pic>
      <p:pic>
        <p:nvPicPr>
          <p:cNvPr id="15" name="Picture 4" descr="H:\Documents and Settings\Aida\Рабочий стол\НОвая ГРАФИКА сборник\КАРТИНКИ СБОРНИК_ школьные\flow61.gif"/>
          <p:cNvPicPr>
            <a:picLocks noChangeAspect="1" noChangeArrowheads="1" noCrop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08421" y="558338"/>
            <a:ext cx="1281112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 rot="20425129">
            <a:off x="2585411" y="5954854"/>
            <a:ext cx="6623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Pb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0881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6" presetClass="entr" presetSubtype="16" repeatCount="indefinite" fill="hold" grpId="0" nodeType="withEffect">
                                  <p:stCondLst>
                                    <p:cond delay="3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0" presetID="6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"/>
                                            </p:cond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4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"/>
                                            </p:cond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6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CC66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4" presetID="53" presetClass="entr" presetSubtype="16" repeatCount="indefinite" fill="hold" grpId="0" nodeType="withEffect">
                                  <p:stCondLst>
                                    <p:cond delay="5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9" presetID="53" presetClass="entr" presetSubtype="16" repeatCount="indefinite" fill="hold" grpId="0" nodeType="withEffect">
                                  <p:stCondLst>
                                    <p:cond delay="7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1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66FF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9572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6"/>
                                            </p:cond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8" presetID="53" presetClass="entr" presetSubtype="16" repeatCount="indefinite" fill="hold" grpId="0" nodeType="withEffect">
                                  <p:stCondLst>
                                    <p:cond delay="14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4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7037E-7 L 0.37014 -0.08542 " pathEditMode="relative" rAng="0" ptsTypes="AA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07" y="-4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95723"/>
                            </p:stCondLst>
                            <p:childTnLst>
                              <p:par>
                                <p:cTn id="46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4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 animBg="1"/>
      <p:bldP spid="4" grpId="0"/>
      <p:bldP spid="9" grpId="0"/>
      <p:bldP spid="10" grpId="0"/>
      <p:bldP spid="11" grpId="0"/>
      <p:bldP spid="16" grpId="0"/>
      <p:bldP spid="1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ChangeArrowheads="1"/>
          </p:cNvSpPr>
          <p:nvPr/>
        </p:nvSpPr>
        <p:spPr bwMode="auto">
          <a:xfrm>
            <a:off x="-14287" y="4391025"/>
            <a:ext cx="9144000" cy="2505075"/>
          </a:xfrm>
          <a:prstGeom prst="rect">
            <a:avLst/>
          </a:prstGeom>
          <a:solidFill>
            <a:srgbClr val="FFFFCC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165" name="Rectangle 22"/>
          <p:cNvSpPr>
            <a:spLocks noChangeArrowheads="1"/>
          </p:cNvSpPr>
          <p:nvPr/>
        </p:nvSpPr>
        <p:spPr bwMode="auto">
          <a:xfrm>
            <a:off x="6629400" y="37992"/>
            <a:ext cx="2514600" cy="467370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5715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6148" name="Text Box 23"/>
          <p:cNvSpPr txBox="1">
            <a:spLocks noChangeArrowheads="1"/>
          </p:cNvSpPr>
          <p:nvPr/>
        </p:nvSpPr>
        <p:spPr bwMode="auto">
          <a:xfrm>
            <a:off x="6705601" y="37992"/>
            <a:ext cx="5191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1800" b="1" dirty="0">
                <a:solidFill>
                  <a:srgbClr val="FFFF00"/>
                </a:solidFill>
                <a:latin typeface="Arial" charset="0"/>
              </a:rPr>
              <a:t>15</a:t>
            </a:r>
          </a:p>
        </p:txBody>
      </p:sp>
      <p:sp>
        <p:nvSpPr>
          <p:cNvPr id="6149" name="Text Box 24"/>
          <p:cNvSpPr txBox="1">
            <a:spLocks noChangeArrowheads="1"/>
          </p:cNvSpPr>
          <p:nvPr/>
        </p:nvSpPr>
        <p:spPr bwMode="auto">
          <a:xfrm>
            <a:off x="6705600" y="336034"/>
            <a:ext cx="685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14</a:t>
            </a:r>
          </a:p>
        </p:txBody>
      </p:sp>
      <p:sp>
        <p:nvSpPr>
          <p:cNvPr id="6150" name="Text Box 25"/>
          <p:cNvSpPr txBox="1">
            <a:spLocks noChangeArrowheads="1"/>
          </p:cNvSpPr>
          <p:nvPr/>
        </p:nvSpPr>
        <p:spPr bwMode="auto">
          <a:xfrm>
            <a:off x="6701481" y="653534"/>
            <a:ext cx="50485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13</a:t>
            </a:r>
          </a:p>
        </p:txBody>
      </p:sp>
      <p:sp>
        <p:nvSpPr>
          <p:cNvPr id="6151" name="Text Box 26"/>
          <p:cNvSpPr txBox="1">
            <a:spLocks noChangeArrowheads="1"/>
          </p:cNvSpPr>
          <p:nvPr/>
        </p:nvSpPr>
        <p:spPr bwMode="auto">
          <a:xfrm>
            <a:off x="6694329" y="958334"/>
            <a:ext cx="5191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12</a:t>
            </a:r>
          </a:p>
        </p:txBody>
      </p:sp>
      <p:sp>
        <p:nvSpPr>
          <p:cNvPr id="6152" name="Text Box 27"/>
          <p:cNvSpPr txBox="1">
            <a:spLocks noChangeArrowheads="1"/>
          </p:cNvSpPr>
          <p:nvPr/>
        </p:nvSpPr>
        <p:spPr bwMode="auto">
          <a:xfrm>
            <a:off x="6701935" y="1281032"/>
            <a:ext cx="5273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11</a:t>
            </a:r>
          </a:p>
        </p:txBody>
      </p:sp>
      <p:sp>
        <p:nvSpPr>
          <p:cNvPr id="6153" name="Text Box 28"/>
          <p:cNvSpPr txBox="1">
            <a:spLocks noChangeArrowheads="1"/>
          </p:cNvSpPr>
          <p:nvPr/>
        </p:nvSpPr>
        <p:spPr bwMode="auto">
          <a:xfrm>
            <a:off x="6704306" y="1570593"/>
            <a:ext cx="4799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1800" b="1" dirty="0">
                <a:solidFill>
                  <a:srgbClr val="FFFF00"/>
                </a:solidFill>
                <a:latin typeface="Arial" charset="0"/>
              </a:rPr>
              <a:t>10</a:t>
            </a:r>
          </a:p>
        </p:txBody>
      </p:sp>
      <p:sp>
        <p:nvSpPr>
          <p:cNvPr id="6155" name="Text Box 29"/>
          <p:cNvSpPr txBox="1">
            <a:spLocks noChangeArrowheads="1"/>
          </p:cNvSpPr>
          <p:nvPr/>
        </p:nvSpPr>
        <p:spPr bwMode="auto">
          <a:xfrm>
            <a:off x="6705600" y="1875486"/>
            <a:ext cx="4966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9</a:t>
            </a:r>
          </a:p>
        </p:txBody>
      </p:sp>
      <p:sp>
        <p:nvSpPr>
          <p:cNvPr id="6156" name="Text Box 30"/>
          <p:cNvSpPr txBox="1">
            <a:spLocks noChangeArrowheads="1"/>
          </p:cNvSpPr>
          <p:nvPr/>
        </p:nvSpPr>
        <p:spPr bwMode="auto">
          <a:xfrm>
            <a:off x="6710361" y="2180193"/>
            <a:ext cx="42746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8</a:t>
            </a:r>
          </a:p>
        </p:txBody>
      </p:sp>
      <p:sp>
        <p:nvSpPr>
          <p:cNvPr id="6157" name="Text Box 31"/>
          <p:cNvSpPr txBox="1">
            <a:spLocks noChangeArrowheads="1"/>
          </p:cNvSpPr>
          <p:nvPr/>
        </p:nvSpPr>
        <p:spPr bwMode="auto">
          <a:xfrm>
            <a:off x="6719905" y="2482283"/>
            <a:ext cx="48231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7</a:t>
            </a:r>
          </a:p>
        </p:txBody>
      </p:sp>
      <p:sp>
        <p:nvSpPr>
          <p:cNvPr id="6158" name="Text Box 32"/>
          <p:cNvSpPr txBox="1">
            <a:spLocks noChangeArrowheads="1"/>
          </p:cNvSpPr>
          <p:nvPr/>
        </p:nvSpPr>
        <p:spPr bwMode="auto">
          <a:xfrm>
            <a:off x="6712752" y="2774434"/>
            <a:ext cx="4226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6</a:t>
            </a:r>
          </a:p>
        </p:txBody>
      </p:sp>
      <p:sp>
        <p:nvSpPr>
          <p:cNvPr id="6163" name="Text Box 37"/>
          <p:cNvSpPr txBox="1">
            <a:spLocks noChangeArrowheads="1"/>
          </p:cNvSpPr>
          <p:nvPr/>
        </p:nvSpPr>
        <p:spPr bwMode="auto">
          <a:xfrm>
            <a:off x="6750211" y="4354512"/>
            <a:ext cx="7561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1</a:t>
            </a:r>
          </a:p>
        </p:txBody>
      </p:sp>
      <p:sp>
        <p:nvSpPr>
          <p:cNvPr id="6164" name="Text Box 38"/>
          <p:cNvSpPr txBox="1">
            <a:spLocks noChangeArrowheads="1"/>
          </p:cNvSpPr>
          <p:nvPr/>
        </p:nvSpPr>
        <p:spPr bwMode="auto">
          <a:xfrm>
            <a:off x="7543800" y="0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2000" b="1" dirty="0">
                <a:solidFill>
                  <a:srgbClr val="FFFF00"/>
                </a:solidFill>
                <a:latin typeface="Arial" charset="0"/>
              </a:rPr>
              <a:t>$1 </a:t>
            </a:r>
            <a:r>
              <a:rPr lang="ru-RU" altLang="ru-RU" sz="2000" b="1" dirty="0">
                <a:solidFill>
                  <a:srgbClr val="FFFF00"/>
                </a:solidFill>
                <a:latin typeface="Arial" charset="0"/>
              </a:rPr>
              <a:t>000 000</a:t>
            </a:r>
            <a:endParaRPr lang="en-US" altLang="ru-RU" sz="2000" b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" name="Text Box 39"/>
          <p:cNvSpPr txBox="1">
            <a:spLocks noChangeArrowheads="1"/>
          </p:cNvSpPr>
          <p:nvPr/>
        </p:nvSpPr>
        <p:spPr bwMode="auto">
          <a:xfrm>
            <a:off x="7543800" y="320675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2000" b="1">
                <a:solidFill>
                  <a:srgbClr val="FFCC00"/>
                </a:solidFill>
                <a:latin typeface="Arial" charset="0"/>
              </a:rPr>
              <a:t>$500</a:t>
            </a:r>
            <a:r>
              <a:rPr lang="ru-RU" altLang="ru-RU" sz="2000" b="1">
                <a:solidFill>
                  <a:srgbClr val="FFCC00"/>
                </a:solidFill>
                <a:latin typeface="Arial" charset="0"/>
              </a:rPr>
              <a:t> </a:t>
            </a:r>
            <a:r>
              <a:rPr lang="en-US" altLang="ru-RU" sz="2000" b="1">
                <a:solidFill>
                  <a:srgbClr val="FFCC00"/>
                </a:solidFill>
                <a:latin typeface="Arial" charset="0"/>
              </a:rPr>
              <a:t>000</a:t>
            </a:r>
          </a:p>
        </p:txBody>
      </p:sp>
      <p:sp>
        <p:nvSpPr>
          <p:cNvPr id="6166" name="Text Box 40"/>
          <p:cNvSpPr txBox="1">
            <a:spLocks noChangeArrowheads="1"/>
          </p:cNvSpPr>
          <p:nvPr/>
        </p:nvSpPr>
        <p:spPr bwMode="auto">
          <a:xfrm>
            <a:off x="7543800" y="625475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2000" b="1">
                <a:solidFill>
                  <a:srgbClr val="FFCC00"/>
                </a:solidFill>
                <a:latin typeface="Arial" charset="0"/>
              </a:rPr>
              <a:t>$250</a:t>
            </a:r>
            <a:r>
              <a:rPr lang="ru-RU" altLang="ru-RU" sz="2000" b="1">
                <a:solidFill>
                  <a:srgbClr val="FFCC00"/>
                </a:solidFill>
                <a:latin typeface="Arial" charset="0"/>
              </a:rPr>
              <a:t> </a:t>
            </a:r>
            <a:r>
              <a:rPr lang="en-US" altLang="ru-RU" sz="2000" b="1">
                <a:solidFill>
                  <a:srgbClr val="FFCC00"/>
                </a:solidFill>
                <a:latin typeface="Arial" charset="0"/>
              </a:rPr>
              <a:t>000</a:t>
            </a:r>
          </a:p>
        </p:txBody>
      </p:sp>
      <p:sp>
        <p:nvSpPr>
          <p:cNvPr id="6167" name="Text Box 41"/>
          <p:cNvSpPr txBox="1">
            <a:spLocks noChangeArrowheads="1"/>
          </p:cNvSpPr>
          <p:nvPr/>
        </p:nvSpPr>
        <p:spPr bwMode="auto">
          <a:xfrm>
            <a:off x="7543800" y="930275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2000" b="1">
                <a:solidFill>
                  <a:srgbClr val="FFCC00"/>
                </a:solidFill>
                <a:latin typeface="Arial" charset="0"/>
              </a:rPr>
              <a:t>$125</a:t>
            </a:r>
            <a:r>
              <a:rPr lang="ru-RU" altLang="ru-RU" sz="2000" b="1">
                <a:solidFill>
                  <a:srgbClr val="FFCC00"/>
                </a:solidFill>
                <a:latin typeface="Arial" charset="0"/>
              </a:rPr>
              <a:t> </a:t>
            </a:r>
            <a:r>
              <a:rPr lang="en-US" altLang="ru-RU" sz="2000" b="1">
                <a:solidFill>
                  <a:srgbClr val="FFCC00"/>
                </a:solidFill>
                <a:latin typeface="Arial" charset="0"/>
              </a:rPr>
              <a:t>000</a:t>
            </a:r>
          </a:p>
        </p:txBody>
      </p:sp>
      <p:sp>
        <p:nvSpPr>
          <p:cNvPr id="6168" name="Text Box 42"/>
          <p:cNvSpPr txBox="1">
            <a:spLocks noChangeArrowheads="1"/>
          </p:cNvSpPr>
          <p:nvPr/>
        </p:nvSpPr>
        <p:spPr bwMode="auto">
          <a:xfrm>
            <a:off x="7543800" y="1235075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2000" b="1">
                <a:solidFill>
                  <a:srgbClr val="FFCC00"/>
                </a:solidFill>
                <a:latin typeface="Arial" charset="0"/>
              </a:rPr>
              <a:t>$64</a:t>
            </a:r>
            <a:r>
              <a:rPr lang="ru-RU" altLang="ru-RU" sz="2000" b="1">
                <a:solidFill>
                  <a:srgbClr val="FFCC00"/>
                </a:solidFill>
                <a:latin typeface="Arial" charset="0"/>
              </a:rPr>
              <a:t> </a:t>
            </a:r>
            <a:r>
              <a:rPr lang="en-US" altLang="ru-RU" sz="2000" b="1">
                <a:solidFill>
                  <a:srgbClr val="FFCC00"/>
                </a:solidFill>
                <a:latin typeface="Arial" charset="0"/>
              </a:rPr>
              <a:t>000</a:t>
            </a:r>
          </a:p>
        </p:txBody>
      </p:sp>
      <p:sp>
        <p:nvSpPr>
          <p:cNvPr id="6169" name="Text Box 43"/>
          <p:cNvSpPr txBox="1">
            <a:spLocks noChangeArrowheads="1"/>
          </p:cNvSpPr>
          <p:nvPr/>
        </p:nvSpPr>
        <p:spPr bwMode="auto">
          <a:xfrm>
            <a:off x="7543800" y="1539875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2000" b="1">
                <a:solidFill>
                  <a:srgbClr val="FFFF00"/>
                </a:solidFill>
                <a:latin typeface="Arial" charset="0"/>
              </a:rPr>
              <a:t>$32</a:t>
            </a:r>
            <a:r>
              <a:rPr lang="ru-RU" altLang="ru-RU" sz="2000" b="1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altLang="ru-RU" sz="2000" b="1">
                <a:solidFill>
                  <a:srgbClr val="FFFF00"/>
                </a:solidFill>
                <a:latin typeface="Arial" charset="0"/>
              </a:rPr>
              <a:t>000</a:t>
            </a:r>
          </a:p>
        </p:txBody>
      </p:sp>
      <p:sp>
        <p:nvSpPr>
          <p:cNvPr id="6170" name="Text Box 44"/>
          <p:cNvSpPr txBox="1">
            <a:spLocks noChangeArrowheads="1"/>
          </p:cNvSpPr>
          <p:nvPr/>
        </p:nvSpPr>
        <p:spPr bwMode="auto">
          <a:xfrm>
            <a:off x="7543800" y="1844675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2000" b="1">
                <a:solidFill>
                  <a:srgbClr val="FFC000"/>
                </a:solidFill>
                <a:latin typeface="Arial" charset="0"/>
              </a:rPr>
              <a:t>$16</a:t>
            </a:r>
            <a:r>
              <a:rPr lang="ru-RU" altLang="ru-RU" sz="2000" b="1">
                <a:solidFill>
                  <a:srgbClr val="FFC000"/>
                </a:solidFill>
                <a:latin typeface="Arial" charset="0"/>
              </a:rPr>
              <a:t> </a:t>
            </a:r>
            <a:r>
              <a:rPr lang="en-US" altLang="ru-RU" sz="2000" b="1">
                <a:solidFill>
                  <a:srgbClr val="FFC000"/>
                </a:solidFill>
                <a:latin typeface="Arial" charset="0"/>
              </a:rPr>
              <a:t>000</a:t>
            </a:r>
          </a:p>
        </p:txBody>
      </p:sp>
      <p:sp>
        <p:nvSpPr>
          <p:cNvPr id="6171" name="Text Box 45"/>
          <p:cNvSpPr txBox="1">
            <a:spLocks noChangeArrowheads="1"/>
          </p:cNvSpPr>
          <p:nvPr/>
        </p:nvSpPr>
        <p:spPr bwMode="auto">
          <a:xfrm>
            <a:off x="7543800" y="2149475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2000" b="1">
                <a:solidFill>
                  <a:srgbClr val="FFCC00"/>
                </a:solidFill>
                <a:latin typeface="Arial" charset="0"/>
              </a:rPr>
              <a:t>$8</a:t>
            </a:r>
            <a:r>
              <a:rPr lang="ru-RU" altLang="ru-RU" sz="2000" b="1">
                <a:solidFill>
                  <a:srgbClr val="FFCC00"/>
                </a:solidFill>
                <a:latin typeface="Arial" charset="0"/>
              </a:rPr>
              <a:t> </a:t>
            </a:r>
            <a:r>
              <a:rPr lang="en-US" altLang="ru-RU" sz="2000" b="1">
                <a:solidFill>
                  <a:srgbClr val="FFCC00"/>
                </a:solidFill>
                <a:latin typeface="Arial" charset="0"/>
              </a:rPr>
              <a:t>000</a:t>
            </a:r>
          </a:p>
        </p:txBody>
      </p:sp>
      <p:sp>
        <p:nvSpPr>
          <p:cNvPr id="3" name="Text Box 46"/>
          <p:cNvSpPr txBox="1">
            <a:spLocks noChangeArrowheads="1"/>
          </p:cNvSpPr>
          <p:nvPr/>
        </p:nvSpPr>
        <p:spPr bwMode="auto">
          <a:xfrm>
            <a:off x="7543800" y="2454275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2000" b="1">
                <a:solidFill>
                  <a:srgbClr val="FFCC00"/>
                </a:solidFill>
                <a:latin typeface="Arial" charset="0"/>
              </a:rPr>
              <a:t>$4</a:t>
            </a:r>
            <a:r>
              <a:rPr lang="ru-RU" altLang="ru-RU" sz="2000" b="1">
                <a:solidFill>
                  <a:srgbClr val="FFCC00"/>
                </a:solidFill>
                <a:latin typeface="Arial" charset="0"/>
              </a:rPr>
              <a:t> </a:t>
            </a:r>
            <a:r>
              <a:rPr lang="en-US" altLang="ru-RU" sz="2000" b="1">
                <a:solidFill>
                  <a:srgbClr val="FFCC00"/>
                </a:solidFill>
                <a:latin typeface="Arial" charset="0"/>
              </a:rPr>
              <a:t>000</a:t>
            </a:r>
          </a:p>
        </p:txBody>
      </p:sp>
      <p:sp>
        <p:nvSpPr>
          <p:cNvPr id="6173" name="Text Box 47"/>
          <p:cNvSpPr txBox="1">
            <a:spLocks noChangeArrowheads="1"/>
          </p:cNvSpPr>
          <p:nvPr/>
        </p:nvSpPr>
        <p:spPr bwMode="auto">
          <a:xfrm>
            <a:off x="7543800" y="2759075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2000" b="1">
                <a:solidFill>
                  <a:srgbClr val="FFCC00"/>
                </a:solidFill>
                <a:latin typeface="Arial" charset="0"/>
              </a:rPr>
              <a:t>$2</a:t>
            </a:r>
            <a:r>
              <a:rPr lang="ru-RU" altLang="ru-RU" sz="2000" b="1">
                <a:solidFill>
                  <a:srgbClr val="FFCC00"/>
                </a:solidFill>
                <a:latin typeface="Arial" charset="0"/>
              </a:rPr>
              <a:t> </a:t>
            </a:r>
            <a:r>
              <a:rPr lang="en-US" altLang="ru-RU" sz="2000" b="1">
                <a:solidFill>
                  <a:srgbClr val="FFCC00"/>
                </a:solidFill>
                <a:latin typeface="Arial" charset="0"/>
              </a:rPr>
              <a:t>000</a:t>
            </a:r>
          </a:p>
        </p:txBody>
      </p:sp>
      <p:sp>
        <p:nvSpPr>
          <p:cNvPr id="6179" name="Oval 53"/>
          <p:cNvSpPr>
            <a:spLocks noChangeArrowheads="1"/>
          </p:cNvSpPr>
          <p:nvPr/>
        </p:nvSpPr>
        <p:spPr bwMode="auto">
          <a:xfrm>
            <a:off x="7239000" y="4419600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184" name="Oval 58"/>
          <p:cNvSpPr>
            <a:spLocks noChangeArrowheads="1"/>
          </p:cNvSpPr>
          <p:nvPr/>
        </p:nvSpPr>
        <p:spPr bwMode="auto">
          <a:xfrm>
            <a:off x="7239000" y="2895600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185" name="Oval 59"/>
          <p:cNvSpPr>
            <a:spLocks noChangeArrowheads="1"/>
          </p:cNvSpPr>
          <p:nvPr/>
        </p:nvSpPr>
        <p:spPr bwMode="auto">
          <a:xfrm>
            <a:off x="7239000" y="2590800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186" name="Oval 60"/>
          <p:cNvSpPr>
            <a:spLocks noChangeArrowheads="1"/>
          </p:cNvSpPr>
          <p:nvPr/>
        </p:nvSpPr>
        <p:spPr bwMode="auto">
          <a:xfrm>
            <a:off x="7239000" y="2286000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187" name="Oval 61"/>
          <p:cNvSpPr>
            <a:spLocks noChangeArrowheads="1"/>
          </p:cNvSpPr>
          <p:nvPr/>
        </p:nvSpPr>
        <p:spPr bwMode="auto">
          <a:xfrm>
            <a:off x="7239000" y="1981200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188" name="Oval 62"/>
          <p:cNvSpPr>
            <a:spLocks noChangeArrowheads="1"/>
          </p:cNvSpPr>
          <p:nvPr/>
        </p:nvSpPr>
        <p:spPr bwMode="auto">
          <a:xfrm>
            <a:off x="7239000" y="1676400"/>
            <a:ext cx="152400" cy="152400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/>
            <a:endParaRPr lang="ru-RU" altLang="ru-RU"/>
          </a:p>
        </p:txBody>
      </p:sp>
      <p:sp>
        <p:nvSpPr>
          <p:cNvPr id="6189" name="Oval 63"/>
          <p:cNvSpPr>
            <a:spLocks noChangeArrowheads="1"/>
          </p:cNvSpPr>
          <p:nvPr/>
        </p:nvSpPr>
        <p:spPr bwMode="auto">
          <a:xfrm>
            <a:off x="7239000" y="1371600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190" name="Oval 64"/>
          <p:cNvSpPr>
            <a:spLocks noChangeArrowheads="1"/>
          </p:cNvSpPr>
          <p:nvPr/>
        </p:nvSpPr>
        <p:spPr bwMode="auto">
          <a:xfrm>
            <a:off x="7239000" y="1066800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191" name="Oval 65"/>
          <p:cNvSpPr>
            <a:spLocks noChangeArrowheads="1"/>
          </p:cNvSpPr>
          <p:nvPr/>
        </p:nvSpPr>
        <p:spPr bwMode="auto">
          <a:xfrm>
            <a:off x="7239000" y="762000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192" name="Oval 66"/>
          <p:cNvSpPr>
            <a:spLocks noChangeArrowheads="1"/>
          </p:cNvSpPr>
          <p:nvPr/>
        </p:nvSpPr>
        <p:spPr bwMode="auto">
          <a:xfrm>
            <a:off x="7239000" y="457200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193" name="Oval 67"/>
          <p:cNvSpPr>
            <a:spLocks noChangeArrowheads="1"/>
          </p:cNvSpPr>
          <p:nvPr/>
        </p:nvSpPr>
        <p:spPr bwMode="auto">
          <a:xfrm>
            <a:off x="7239000" y="152400"/>
            <a:ext cx="152400" cy="152400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78" name="AutoShape 15"/>
          <p:cNvSpPr>
            <a:spLocks noChangeArrowheads="1"/>
          </p:cNvSpPr>
          <p:nvPr/>
        </p:nvSpPr>
        <p:spPr bwMode="auto">
          <a:xfrm>
            <a:off x="5098274" y="4737823"/>
            <a:ext cx="3929062" cy="857250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ru-RU" sz="3600" b="1" dirty="0">
                <a:latin typeface="Monotype Corsiva" pitchFamily="66" charset="0"/>
              </a:rPr>
              <a:t>кремний</a:t>
            </a:r>
          </a:p>
        </p:txBody>
      </p:sp>
      <p:sp>
        <p:nvSpPr>
          <p:cNvPr id="79" name="AutoShape 15"/>
          <p:cNvSpPr>
            <a:spLocks noChangeArrowheads="1"/>
          </p:cNvSpPr>
          <p:nvPr/>
        </p:nvSpPr>
        <p:spPr bwMode="auto">
          <a:xfrm>
            <a:off x="571500" y="5786438"/>
            <a:ext cx="3929063" cy="857250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ru-RU" sz="3600" b="1" dirty="0">
                <a:latin typeface="Monotype Corsiva" pitchFamily="66" charset="0"/>
              </a:rPr>
              <a:t>кадмий</a:t>
            </a:r>
          </a:p>
        </p:txBody>
      </p:sp>
      <p:sp>
        <p:nvSpPr>
          <p:cNvPr id="80" name="AutoShape 15"/>
          <p:cNvSpPr>
            <a:spLocks noChangeArrowheads="1"/>
          </p:cNvSpPr>
          <p:nvPr/>
        </p:nvSpPr>
        <p:spPr bwMode="auto">
          <a:xfrm>
            <a:off x="5072063" y="5786438"/>
            <a:ext cx="3929062" cy="857250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ru-RU" sz="3600" b="1" dirty="0">
                <a:latin typeface="Monotype Corsiva" pitchFamily="66" charset="0"/>
              </a:rPr>
              <a:t>кальций</a:t>
            </a:r>
          </a:p>
        </p:txBody>
      </p:sp>
      <p:sp>
        <p:nvSpPr>
          <p:cNvPr id="81" name="AutoShape 13"/>
          <p:cNvSpPr>
            <a:spLocks noChangeArrowheads="1"/>
          </p:cNvSpPr>
          <p:nvPr/>
        </p:nvSpPr>
        <p:spPr bwMode="auto">
          <a:xfrm>
            <a:off x="628650" y="4737823"/>
            <a:ext cx="3929063" cy="857250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ru-RU" sz="3600" b="1" dirty="0">
                <a:latin typeface="Monotype Corsiva" pitchFamily="66" charset="0"/>
              </a:rPr>
              <a:t>калий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393389" y="206375"/>
            <a:ext cx="1100613" cy="685800"/>
            <a:chOff x="393389" y="206375"/>
            <a:chExt cx="1100613" cy="685800"/>
          </a:xfrm>
        </p:grpSpPr>
        <p:sp>
          <p:nvSpPr>
            <p:cNvPr id="83" name="Oval 50"/>
            <p:cNvSpPr>
              <a:spLocks noChangeArrowheads="1"/>
            </p:cNvSpPr>
            <p:nvPr/>
          </p:nvSpPr>
          <p:spPr bwMode="auto">
            <a:xfrm>
              <a:off x="393389" y="206375"/>
              <a:ext cx="1081087" cy="68580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57150">
              <a:solidFill>
                <a:srgbClr val="00B05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202" name="Text Box 53"/>
            <p:cNvSpPr txBox="1">
              <a:spLocks noChangeArrowheads="1"/>
            </p:cNvSpPr>
            <p:nvPr/>
          </p:nvSpPr>
          <p:spPr bwMode="auto">
            <a:xfrm>
              <a:off x="427202" y="320675"/>
              <a:ext cx="1066800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ru-RU" sz="2400" b="1" dirty="0">
                  <a:solidFill>
                    <a:schemeClr val="bg1"/>
                  </a:solidFill>
                  <a:latin typeface="Arial" charset="0"/>
                </a:rPr>
                <a:t>50:50</a:t>
              </a:r>
              <a:endParaRPr lang="en-US" altLang="ru-RU" sz="2400" dirty="0">
                <a:solidFill>
                  <a:schemeClr val="bg1"/>
                </a:solidFill>
                <a:latin typeface="Arial" charset="0"/>
              </a:endParaRP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1670685" y="245110"/>
            <a:ext cx="928687" cy="685800"/>
            <a:chOff x="1643063" y="214313"/>
            <a:chExt cx="928687" cy="685800"/>
          </a:xfrm>
        </p:grpSpPr>
        <p:sp>
          <p:nvSpPr>
            <p:cNvPr id="84" name="Oval 52"/>
            <p:cNvSpPr>
              <a:spLocks noChangeArrowheads="1"/>
            </p:cNvSpPr>
            <p:nvPr/>
          </p:nvSpPr>
          <p:spPr bwMode="auto">
            <a:xfrm>
              <a:off x="1643063" y="214313"/>
              <a:ext cx="928687" cy="68580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57150">
              <a:solidFill>
                <a:srgbClr val="00B05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pic>
          <p:nvPicPr>
            <p:cNvPr id="6203" name="Picture 54"/>
            <p:cNvPicPr>
              <a:picLocks noChangeAspect="1" noChangeArrowheads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1850231" y="266700"/>
              <a:ext cx="514350" cy="606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Группа 3"/>
          <p:cNvGrpSpPr/>
          <p:nvPr/>
        </p:nvGrpSpPr>
        <p:grpSpPr>
          <a:xfrm>
            <a:off x="3985958" y="244475"/>
            <a:ext cx="1295400" cy="685800"/>
            <a:chOff x="3768725" y="214313"/>
            <a:chExt cx="1295400" cy="685800"/>
          </a:xfrm>
        </p:grpSpPr>
        <p:sp>
          <p:nvSpPr>
            <p:cNvPr id="85" name="Oval 51"/>
            <p:cNvSpPr>
              <a:spLocks noChangeArrowheads="1"/>
            </p:cNvSpPr>
            <p:nvPr/>
          </p:nvSpPr>
          <p:spPr bwMode="auto">
            <a:xfrm>
              <a:off x="3768725" y="214313"/>
              <a:ext cx="1295400" cy="68580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57150">
              <a:solidFill>
                <a:srgbClr val="00B05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204" name="Oval 56"/>
            <p:cNvSpPr>
              <a:spLocks noChangeArrowheads="1"/>
            </p:cNvSpPr>
            <p:nvPr/>
          </p:nvSpPr>
          <p:spPr bwMode="auto">
            <a:xfrm>
              <a:off x="4325938" y="292100"/>
              <a:ext cx="152400" cy="1524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6205" name="Oval 58"/>
            <p:cNvSpPr>
              <a:spLocks noChangeArrowheads="1"/>
            </p:cNvSpPr>
            <p:nvPr/>
          </p:nvSpPr>
          <p:spPr bwMode="auto">
            <a:xfrm>
              <a:off x="4638675" y="257175"/>
              <a:ext cx="152400" cy="1524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6206" name="Oval 60"/>
            <p:cNvSpPr>
              <a:spLocks noChangeArrowheads="1"/>
            </p:cNvSpPr>
            <p:nvPr/>
          </p:nvSpPr>
          <p:spPr bwMode="auto">
            <a:xfrm>
              <a:off x="4000500" y="244475"/>
              <a:ext cx="152400" cy="1524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6207" name="AutoShape 55"/>
            <p:cNvSpPr>
              <a:spLocks noChangeArrowheads="1"/>
            </p:cNvSpPr>
            <p:nvPr/>
          </p:nvSpPr>
          <p:spPr bwMode="auto">
            <a:xfrm rot="5400000">
              <a:off x="4576763" y="396875"/>
              <a:ext cx="304800" cy="304800"/>
            </a:xfrm>
            <a:prstGeom prst="flowChartDisplay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6208" name="AutoShape 57"/>
            <p:cNvSpPr>
              <a:spLocks noChangeArrowheads="1"/>
            </p:cNvSpPr>
            <p:nvPr/>
          </p:nvSpPr>
          <p:spPr bwMode="auto">
            <a:xfrm rot="5400000">
              <a:off x="4249738" y="436563"/>
              <a:ext cx="304800" cy="304800"/>
            </a:xfrm>
            <a:prstGeom prst="flowChartDisplay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6209" name="AutoShape 59"/>
            <p:cNvSpPr>
              <a:spLocks noChangeArrowheads="1"/>
            </p:cNvSpPr>
            <p:nvPr/>
          </p:nvSpPr>
          <p:spPr bwMode="auto">
            <a:xfrm rot="5400000">
              <a:off x="3924300" y="400050"/>
              <a:ext cx="304800" cy="304800"/>
            </a:xfrm>
            <a:prstGeom prst="flowChartDisplay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</p:grpSp>
      <p:pic>
        <p:nvPicPr>
          <p:cNvPr id="6210" name="Picture 1" descr="http://www.gifpark.su/Gifs/LETTERS/3/a4.gif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75" y="5000625"/>
            <a:ext cx="43815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11" name="Picture 2" descr="http://www.gifpark.su/Gifs/LETTERS/3/b4.gif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3438" y="5000625"/>
            <a:ext cx="43815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12" name="Picture 3" descr="http://www.gifpark.su/Gifs/LETTERS/3/c4.gif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75" y="6000750"/>
            <a:ext cx="43815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13" name="Picture 4" descr="http://www.gifpark.su/Gifs/LETTERS/3/d4.gif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3438" y="6000750"/>
            <a:ext cx="43815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Группа 8"/>
          <p:cNvGrpSpPr/>
          <p:nvPr/>
        </p:nvGrpSpPr>
        <p:grpSpPr>
          <a:xfrm>
            <a:off x="2824487" y="236537"/>
            <a:ext cx="928688" cy="685800"/>
            <a:chOff x="2724150" y="228600"/>
            <a:chExt cx="928688" cy="685800"/>
          </a:xfrm>
        </p:grpSpPr>
        <p:sp>
          <p:nvSpPr>
            <p:cNvPr id="71" name="Oval 52"/>
            <p:cNvSpPr>
              <a:spLocks noChangeArrowheads="1"/>
            </p:cNvSpPr>
            <p:nvPr/>
          </p:nvSpPr>
          <p:spPr bwMode="auto">
            <a:xfrm>
              <a:off x="2724150" y="228600"/>
              <a:ext cx="928688" cy="68580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57150">
              <a:solidFill>
                <a:srgbClr val="00B05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4" name="Улыбающееся лицо 73"/>
            <p:cNvSpPr/>
            <p:nvPr/>
          </p:nvSpPr>
          <p:spPr>
            <a:xfrm>
              <a:off x="2909888" y="333374"/>
              <a:ext cx="557212" cy="485775"/>
            </a:xfrm>
            <a:prstGeom prst="smileyFace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pic>
        <p:nvPicPr>
          <p:cNvPr id="5" name="50-5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3753175" y="2940050"/>
            <a:ext cx="152400" cy="152400"/>
          </a:xfrm>
          <a:prstGeom prst="rect">
            <a:avLst/>
          </a:prstGeom>
        </p:spPr>
      </p:pic>
      <p:pic>
        <p:nvPicPr>
          <p:cNvPr id="8" name="ВОПРОСЫ-1-5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908191" y="3722237"/>
            <a:ext cx="45719" cy="45719"/>
          </a:xfrm>
          <a:prstGeom prst="rect">
            <a:avLst/>
          </a:prstGeom>
        </p:spPr>
      </p:pic>
      <p:sp>
        <p:nvSpPr>
          <p:cNvPr id="10" name="Овал 9"/>
          <p:cNvSpPr/>
          <p:nvPr/>
        </p:nvSpPr>
        <p:spPr>
          <a:xfrm flipH="1">
            <a:off x="5550722" y="194900"/>
            <a:ext cx="821478" cy="811887"/>
          </a:xfrm>
          <a:prstGeom prst="ellipse">
            <a:avLst/>
          </a:prstGeom>
          <a:gradFill>
            <a:gsLst>
              <a:gs pos="38000">
                <a:srgbClr val="FFFF00"/>
              </a:gs>
              <a:gs pos="86000">
                <a:srgbClr val="0070C0"/>
              </a:gs>
              <a:gs pos="67000">
                <a:schemeClr val="accent6">
                  <a:lumMod val="40000"/>
                  <a:lumOff val="60000"/>
                </a:schemeClr>
              </a:gs>
              <a:gs pos="52000">
                <a:srgbClr val="00B050"/>
              </a:gs>
              <a:gs pos="97000">
                <a:schemeClr val="bg1"/>
              </a:gs>
            </a:gsLst>
            <a:path path="circle">
              <a:fillToRect l="100000" t="100000"/>
            </a:path>
          </a:gradFill>
          <a:ln>
            <a:noFill/>
          </a:ln>
          <a:effectLst>
            <a:glow rad="1270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Звонок другу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308475" y="2894447"/>
            <a:ext cx="121803" cy="121803"/>
          </a:xfrm>
          <a:prstGeom prst="rect">
            <a:avLst/>
          </a:prstGeom>
        </p:spPr>
      </p:pic>
      <p:pic>
        <p:nvPicPr>
          <p:cNvPr id="12" name="Зал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588310" y="3073400"/>
            <a:ext cx="90696" cy="90696"/>
          </a:xfrm>
          <a:prstGeom prst="rect">
            <a:avLst/>
          </a:prstGeom>
        </p:spPr>
      </p:pic>
      <p:sp>
        <p:nvSpPr>
          <p:cNvPr id="86" name="Rectangle 78"/>
          <p:cNvSpPr>
            <a:spLocks noChangeArrowheads="1"/>
          </p:cNvSpPr>
          <p:nvPr/>
        </p:nvSpPr>
        <p:spPr bwMode="auto">
          <a:xfrm>
            <a:off x="6643688" y="4357688"/>
            <a:ext cx="2465387" cy="322262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90" name="Rectangle 78"/>
          <p:cNvSpPr>
            <a:spLocks noChangeArrowheads="1"/>
          </p:cNvSpPr>
          <p:nvPr/>
        </p:nvSpPr>
        <p:spPr bwMode="auto">
          <a:xfrm>
            <a:off x="6643687" y="4058688"/>
            <a:ext cx="2465387" cy="322262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92" name="Rectangle 78"/>
          <p:cNvSpPr>
            <a:spLocks noChangeArrowheads="1"/>
          </p:cNvSpPr>
          <p:nvPr/>
        </p:nvSpPr>
        <p:spPr bwMode="auto">
          <a:xfrm>
            <a:off x="6643688" y="3768725"/>
            <a:ext cx="2465387" cy="322262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94" name="Rectangle 78"/>
          <p:cNvSpPr>
            <a:spLocks noChangeArrowheads="1"/>
          </p:cNvSpPr>
          <p:nvPr/>
        </p:nvSpPr>
        <p:spPr bwMode="auto">
          <a:xfrm>
            <a:off x="6643688" y="3429000"/>
            <a:ext cx="2465387" cy="347906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95" name="Text Box 37"/>
          <p:cNvSpPr txBox="1">
            <a:spLocks noChangeArrowheads="1"/>
          </p:cNvSpPr>
          <p:nvPr/>
        </p:nvSpPr>
        <p:spPr bwMode="auto">
          <a:xfrm>
            <a:off x="6703319" y="4333875"/>
            <a:ext cx="48459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1</a:t>
            </a:r>
          </a:p>
        </p:txBody>
      </p:sp>
      <p:sp>
        <p:nvSpPr>
          <p:cNvPr id="96" name="Oval 53"/>
          <p:cNvSpPr>
            <a:spLocks noChangeArrowheads="1"/>
          </p:cNvSpPr>
          <p:nvPr/>
        </p:nvSpPr>
        <p:spPr bwMode="auto">
          <a:xfrm>
            <a:off x="7239000" y="4463256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97" name="Text Box 52"/>
          <p:cNvSpPr txBox="1">
            <a:spLocks noChangeArrowheads="1"/>
          </p:cNvSpPr>
          <p:nvPr/>
        </p:nvSpPr>
        <p:spPr bwMode="auto">
          <a:xfrm>
            <a:off x="7543800" y="4354512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$100</a:t>
            </a:r>
          </a:p>
        </p:txBody>
      </p:sp>
      <p:sp>
        <p:nvSpPr>
          <p:cNvPr id="98" name="Text Box 36"/>
          <p:cNvSpPr txBox="1">
            <a:spLocks noChangeArrowheads="1"/>
          </p:cNvSpPr>
          <p:nvPr/>
        </p:nvSpPr>
        <p:spPr bwMode="auto">
          <a:xfrm>
            <a:off x="6705600" y="4036889"/>
            <a:ext cx="4226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2</a:t>
            </a:r>
          </a:p>
        </p:txBody>
      </p:sp>
      <p:sp>
        <p:nvSpPr>
          <p:cNvPr id="100" name="Oval 59"/>
          <p:cNvSpPr>
            <a:spLocks noChangeArrowheads="1"/>
          </p:cNvSpPr>
          <p:nvPr/>
        </p:nvSpPr>
        <p:spPr bwMode="auto">
          <a:xfrm>
            <a:off x="7235368" y="4154069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101" name="Text Box 51"/>
          <p:cNvSpPr txBox="1">
            <a:spLocks noChangeArrowheads="1"/>
          </p:cNvSpPr>
          <p:nvPr/>
        </p:nvSpPr>
        <p:spPr bwMode="auto">
          <a:xfrm>
            <a:off x="7543800" y="4046782"/>
            <a:ext cx="1333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$200</a:t>
            </a:r>
          </a:p>
        </p:txBody>
      </p:sp>
      <p:sp>
        <p:nvSpPr>
          <p:cNvPr id="102" name="Text Box 35"/>
          <p:cNvSpPr txBox="1">
            <a:spLocks noChangeArrowheads="1"/>
          </p:cNvSpPr>
          <p:nvPr/>
        </p:nvSpPr>
        <p:spPr bwMode="auto">
          <a:xfrm>
            <a:off x="6719905" y="3755535"/>
            <a:ext cx="4083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3</a:t>
            </a:r>
          </a:p>
        </p:txBody>
      </p:sp>
      <p:sp>
        <p:nvSpPr>
          <p:cNvPr id="103" name="Oval 58"/>
          <p:cNvSpPr>
            <a:spLocks noChangeArrowheads="1"/>
          </p:cNvSpPr>
          <p:nvPr/>
        </p:nvSpPr>
        <p:spPr bwMode="auto">
          <a:xfrm>
            <a:off x="7234229" y="3853656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104" name="Text Box 50"/>
          <p:cNvSpPr txBox="1">
            <a:spLocks noChangeArrowheads="1"/>
          </p:cNvSpPr>
          <p:nvPr/>
        </p:nvSpPr>
        <p:spPr bwMode="auto">
          <a:xfrm>
            <a:off x="7529513" y="3743569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$300</a:t>
            </a:r>
          </a:p>
        </p:txBody>
      </p:sp>
      <p:sp>
        <p:nvSpPr>
          <p:cNvPr id="105" name="Text Box 34"/>
          <p:cNvSpPr txBox="1">
            <a:spLocks noChangeArrowheads="1"/>
          </p:cNvSpPr>
          <p:nvPr/>
        </p:nvSpPr>
        <p:spPr bwMode="auto">
          <a:xfrm>
            <a:off x="6705600" y="3452446"/>
            <a:ext cx="4226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4</a:t>
            </a:r>
          </a:p>
        </p:txBody>
      </p:sp>
      <p:sp>
        <p:nvSpPr>
          <p:cNvPr id="106" name="Oval 58"/>
          <p:cNvSpPr>
            <a:spLocks noChangeArrowheads="1"/>
          </p:cNvSpPr>
          <p:nvPr/>
        </p:nvSpPr>
        <p:spPr bwMode="auto">
          <a:xfrm>
            <a:off x="7235368" y="3528646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107" name="Text Box 49"/>
          <p:cNvSpPr txBox="1">
            <a:spLocks noChangeArrowheads="1"/>
          </p:cNvSpPr>
          <p:nvPr/>
        </p:nvSpPr>
        <p:spPr bwMode="auto">
          <a:xfrm>
            <a:off x="7543799" y="3402928"/>
            <a:ext cx="14573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$500</a:t>
            </a:r>
          </a:p>
        </p:txBody>
      </p:sp>
      <p:sp>
        <p:nvSpPr>
          <p:cNvPr id="88" name="Rectangle 78"/>
          <p:cNvSpPr>
            <a:spLocks noChangeArrowheads="1"/>
          </p:cNvSpPr>
          <p:nvPr/>
        </p:nvSpPr>
        <p:spPr bwMode="auto">
          <a:xfrm>
            <a:off x="6643688" y="3152775"/>
            <a:ext cx="2465387" cy="281112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89" name="Text Box 33"/>
          <p:cNvSpPr txBox="1">
            <a:spLocks noChangeArrowheads="1"/>
          </p:cNvSpPr>
          <p:nvPr/>
        </p:nvSpPr>
        <p:spPr bwMode="auto">
          <a:xfrm>
            <a:off x="6719905" y="3112532"/>
            <a:ext cx="4083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b="1" dirty="0">
                <a:solidFill>
                  <a:srgbClr val="FFFF00"/>
                </a:solidFill>
                <a:latin typeface="Arial" charset="0"/>
              </a:rPr>
              <a:t>5</a:t>
            </a:r>
          </a:p>
        </p:txBody>
      </p:sp>
      <p:sp>
        <p:nvSpPr>
          <p:cNvPr id="91" name="Oval 62"/>
          <p:cNvSpPr>
            <a:spLocks noChangeArrowheads="1"/>
          </p:cNvSpPr>
          <p:nvPr/>
        </p:nvSpPr>
        <p:spPr bwMode="auto">
          <a:xfrm>
            <a:off x="7232997" y="3215406"/>
            <a:ext cx="152400" cy="152400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/>
            <a:endParaRPr lang="ru-RU" altLang="ru-RU"/>
          </a:p>
        </p:txBody>
      </p:sp>
      <p:sp>
        <p:nvSpPr>
          <p:cNvPr id="93" name="Text Box 48"/>
          <p:cNvSpPr txBox="1">
            <a:spLocks noChangeArrowheads="1"/>
          </p:cNvSpPr>
          <p:nvPr/>
        </p:nvSpPr>
        <p:spPr bwMode="auto">
          <a:xfrm>
            <a:off x="7538160" y="3091581"/>
            <a:ext cx="100576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2000" b="1" dirty="0">
                <a:solidFill>
                  <a:srgbClr val="FFFF00"/>
                </a:solidFill>
                <a:latin typeface="Arial" charset="0"/>
              </a:rPr>
              <a:t>$1</a:t>
            </a:r>
            <a:r>
              <a:rPr lang="ru-RU" altLang="ru-RU" sz="2000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altLang="ru-RU" sz="2000" b="1" dirty="0">
                <a:solidFill>
                  <a:srgbClr val="FFFF00"/>
                </a:solidFill>
                <a:latin typeface="Arial" charset="0"/>
              </a:rPr>
              <a:t>000</a:t>
            </a:r>
          </a:p>
        </p:txBody>
      </p:sp>
      <p:sp>
        <p:nvSpPr>
          <p:cNvPr id="99" name="Прямоугольник 79"/>
          <p:cNvSpPr>
            <a:spLocks noChangeArrowheads="1"/>
          </p:cNvSpPr>
          <p:nvPr/>
        </p:nvSpPr>
        <p:spPr bwMode="auto">
          <a:xfrm>
            <a:off x="571500" y="1500138"/>
            <a:ext cx="5489575" cy="2308324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ru-RU" b="1" dirty="0" smtClean="0">
                <a:latin typeface="Segoe Script" pitchFamily="34" charset="0"/>
              </a:rPr>
              <a:t>5.Какой </a:t>
            </a:r>
            <a:r>
              <a:rPr lang="ru-RU" altLang="ru-RU" b="1" dirty="0">
                <a:latin typeface="Segoe Script" pitchFamily="34" charset="0"/>
              </a:rPr>
              <a:t>химический элемент является неметаллом ? </a:t>
            </a:r>
            <a:endParaRPr lang="ru-RU" altLang="ru-RU" dirty="0">
              <a:latin typeface="Segoe Script" pitchFamily="34" charset="0"/>
            </a:endParaRPr>
          </a:p>
        </p:txBody>
      </p:sp>
      <p:pic>
        <p:nvPicPr>
          <p:cNvPr id="13" name="ДА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 flipH="1">
            <a:off x="4511995" y="2959100"/>
            <a:ext cx="52711" cy="52711"/>
          </a:xfrm>
          <a:prstGeom prst="rect">
            <a:avLst/>
          </a:prstGeom>
        </p:spPr>
      </p:pic>
      <p:pic>
        <p:nvPicPr>
          <p:cNvPr id="14" name="смайлик.mp3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>
                  <p14:trim end="280833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 flipH="1">
            <a:off x="4466276" y="3048001"/>
            <a:ext cx="45719" cy="45719"/>
          </a:xfrm>
          <a:prstGeom prst="rect">
            <a:avLst/>
          </a:prstGeom>
        </p:spPr>
      </p:pic>
      <p:pic>
        <p:nvPicPr>
          <p:cNvPr id="15" name="конец1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4"/>
          <a:stretch>
            <a:fillRect/>
          </a:stretch>
        </p:blipFill>
        <p:spPr>
          <a:xfrm flipV="1">
            <a:off x="5245922" y="3094111"/>
            <a:ext cx="45719" cy="45719"/>
          </a:xfrm>
          <a:prstGeom prst="rect">
            <a:avLst/>
          </a:prstGeom>
        </p:spPr>
      </p:pic>
      <p:pic>
        <p:nvPicPr>
          <p:cNvPr id="16" name="конец1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2"/>
          <a:stretch>
            <a:fillRect/>
          </a:stretch>
        </p:blipFill>
        <p:spPr>
          <a:xfrm flipV="1">
            <a:off x="2087403" y="3711014"/>
            <a:ext cx="47625" cy="47625"/>
          </a:xfrm>
          <a:prstGeom prst="rect">
            <a:avLst/>
          </a:prstGeom>
        </p:spPr>
      </p:pic>
      <p:pic>
        <p:nvPicPr>
          <p:cNvPr id="17" name="конец1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3858313" y="3701256"/>
            <a:ext cx="47262" cy="47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230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1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6" dur="348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347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335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481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344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447"/>
                            </p:stCondLst>
                            <p:childTnLst>
                              <p:par>
                                <p:cTn id="5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indefinite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2D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6" dur="indefinite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indefinite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341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audio>
              <p:cMediaNode vol="80000" showWhenStopped="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344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  <p:set>
                                      <p:cBhvr>
                                        <p:cTn id="94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447"/>
                            </p:stCondLst>
                            <p:childTnLst>
                              <p:par>
                                <p:cTn id="9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344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7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  <p:set>
                                      <p:cBhvr>
                                        <p:cTn id="108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447"/>
                            </p:stCondLst>
                            <p:childTnLst>
                              <p:par>
                                <p:cTn id="11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audio>
              <p:cMediaNode vol="80000" showWhenStopped="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0" dur="101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5" dur="360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audio>
              <p:cMediaNode showWhenStopped="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showWhenStopped="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 showWhenStopped="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79" grpId="1" animBg="1"/>
      <p:bldP spid="79" grpId="2" animBg="1"/>
      <p:bldP spid="80" grpId="0" animBg="1"/>
      <p:bldP spid="80" grpId="1" animBg="1"/>
      <p:bldP spid="80" grpId="2" animBg="1"/>
      <p:bldP spid="80" grpId="3" animBg="1"/>
      <p:bldP spid="81" grpId="0" animBg="1"/>
      <p:bldP spid="81" grpId="1" animBg="1"/>
      <p:bldP spid="81" grpId="2" animBg="1"/>
      <p:bldP spid="10" grpId="0" animBg="1"/>
      <p:bldP spid="10" grpId="1" animBg="1"/>
      <p:bldP spid="88" grpId="0" animBg="1"/>
      <p:bldP spid="93" grpId="0"/>
      <p:bldP spid="9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ChangeArrowheads="1"/>
          </p:cNvSpPr>
          <p:nvPr/>
        </p:nvSpPr>
        <p:spPr bwMode="auto">
          <a:xfrm>
            <a:off x="-14287" y="4391025"/>
            <a:ext cx="9144000" cy="2505075"/>
          </a:xfrm>
          <a:prstGeom prst="rect">
            <a:avLst/>
          </a:prstGeom>
          <a:solidFill>
            <a:srgbClr val="FFFFCC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165" name="Rectangle 22"/>
          <p:cNvSpPr>
            <a:spLocks noChangeArrowheads="1"/>
          </p:cNvSpPr>
          <p:nvPr/>
        </p:nvSpPr>
        <p:spPr bwMode="auto">
          <a:xfrm>
            <a:off x="6629400" y="28830"/>
            <a:ext cx="2514600" cy="468286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5715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6148" name="Text Box 23"/>
          <p:cNvSpPr txBox="1">
            <a:spLocks noChangeArrowheads="1"/>
          </p:cNvSpPr>
          <p:nvPr/>
        </p:nvSpPr>
        <p:spPr bwMode="auto">
          <a:xfrm>
            <a:off x="6705600" y="28831"/>
            <a:ext cx="478526" cy="36933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1800" b="1" dirty="0">
                <a:solidFill>
                  <a:srgbClr val="FFFF00"/>
                </a:solidFill>
                <a:latin typeface="Arial" charset="0"/>
              </a:rPr>
              <a:t>15</a:t>
            </a:r>
          </a:p>
        </p:txBody>
      </p:sp>
      <p:sp>
        <p:nvSpPr>
          <p:cNvPr id="6149" name="Text Box 24"/>
          <p:cNvSpPr txBox="1">
            <a:spLocks noChangeArrowheads="1"/>
          </p:cNvSpPr>
          <p:nvPr/>
        </p:nvSpPr>
        <p:spPr bwMode="auto">
          <a:xfrm>
            <a:off x="6702331" y="336034"/>
            <a:ext cx="48231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14</a:t>
            </a:r>
          </a:p>
        </p:txBody>
      </p:sp>
      <p:sp>
        <p:nvSpPr>
          <p:cNvPr id="6150" name="Text Box 25"/>
          <p:cNvSpPr txBox="1">
            <a:spLocks noChangeArrowheads="1"/>
          </p:cNvSpPr>
          <p:nvPr/>
        </p:nvSpPr>
        <p:spPr bwMode="auto">
          <a:xfrm>
            <a:off x="6714400" y="653534"/>
            <a:ext cx="5306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13</a:t>
            </a:r>
          </a:p>
        </p:txBody>
      </p:sp>
      <p:sp>
        <p:nvSpPr>
          <p:cNvPr id="6151" name="Text Box 26"/>
          <p:cNvSpPr txBox="1">
            <a:spLocks noChangeArrowheads="1"/>
          </p:cNvSpPr>
          <p:nvPr/>
        </p:nvSpPr>
        <p:spPr bwMode="auto">
          <a:xfrm>
            <a:off x="6702331" y="945634"/>
            <a:ext cx="48231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12</a:t>
            </a:r>
          </a:p>
        </p:txBody>
      </p:sp>
      <p:sp>
        <p:nvSpPr>
          <p:cNvPr id="6152" name="Text Box 27"/>
          <p:cNvSpPr txBox="1">
            <a:spLocks noChangeArrowheads="1"/>
          </p:cNvSpPr>
          <p:nvPr/>
        </p:nvSpPr>
        <p:spPr bwMode="auto">
          <a:xfrm>
            <a:off x="6714400" y="1248265"/>
            <a:ext cx="5306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11</a:t>
            </a:r>
          </a:p>
        </p:txBody>
      </p:sp>
      <p:sp>
        <p:nvSpPr>
          <p:cNvPr id="6153" name="Text Box 28"/>
          <p:cNvSpPr txBox="1">
            <a:spLocks noChangeArrowheads="1"/>
          </p:cNvSpPr>
          <p:nvPr/>
        </p:nvSpPr>
        <p:spPr bwMode="auto">
          <a:xfrm>
            <a:off x="6705600" y="1567934"/>
            <a:ext cx="5306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1800" b="1" dirty="0">
                <a:solidFill>
                  <a:srgbClr val="FFFF00"/>
                </a:solidFill>
                <a:latin typeface="Arial" charset="0"/>
              </a:rPr>
              <a:t>10</a:t>
            </a:r>
          </a:p>
        </p:txBody>
      </p:sp>
      <p:sp>
        <p:nvSpPr>
          <p:cNvPr id="6155" name="Text Box 29"/>
          <p:cNvSpPr txBox="1">
            <a:spLocks noChangeArrowheads="1"/>
          </p:cNvSpPr>
          <p:nvPr/>
        </p:nvSpPr>
        <p:spPr bwMode="auto">
          <a:xfrm>
            <a:off x="6701815" y="1860034"/>
            <a:ext cx="48231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9</a:t>
            </a:r>
          </a:p>
        </p:txBody>
      </p:sp>
      <p:sp>
        <p:nvSpPr>
          <p:cNvPr id="6156" name="Text Box 30"/>
          <p:cNvSpPr txBox="1">
            <a:spLocks noChangeArrowheads="1"/>
          </p:cNvSpPr>
          <p:nvPr/>
        </p:nvSpPr>
        <p:spPr bwMode="auto">
          <a:xfrm>
            <a:off x="6702331" y="2156999"/>
            <a:ext cx="3899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8</a:t>
            </a:r>
          </a:p>
        </p:txBody>
      </p:sp>
      <p:sp>
        <p:nvSpPr>
          <p:cNvPr id="6157" name="Text Box 31"/>
          <p:cNvSpPr txBox="1">
            <a:spLocks noChangeArrowheads="1"/>
          </p:cNvSpPr>
          <p:nvPr/>
        </p:nvSpPr>
        <p:spPr bwMode="auto">
          <a:xfrm>
            <a:off x="6702331" y="2480839"/>
            <a:ext cx="482311" cy="37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7</a:t>
            </a:r>
          </a:p>
        </p:txBody>
      </p:sp>
      <p:sp>
        <p:nvSpPr>
          <p:cNvPr id="6163" name="Text Box 37"/>
          <p:cNvSpPr txBox="1">
            <a:spLocks noChangeArrowheads="1"/>
          </p:cNvSpPr>
          <p:nvPr/>
        </p:nvSpPr>
        <p:spPr bwMode="auto">
          <a:xfrm>
            <a:off x="6750211" y="4354512"/>
            <a:ext cx="7561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1</a:t>
            </a:r>
          </a:p>
        </p:txBody>
      </p:sp>
      <p:sp>
        <p:nvSpPr>
          <p:cNvPr id="6164" name="Text Box 38"/>
          <p:cNvSpPr txBox="1">
            <a:spLocks noChangeArrowheads="1"/>
          </p:cNvSpPr>
          <p:nvPr/>
        </p:nvSpPr>
        <p:spPr bwMode="auto">
          <a:xfrm>
            <a:off x="7543800" y="0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2000" b="1" dirty="0">
                <a:solidFill>
                  <a:srgbClr val="FFFF00"/>
                </a:solidFill>
                <a:latin typeface="Arial" charset="0"/>
              </a:rPr>
              <a:t>$1 </a:t>
            </a:r>
            <a:r>
              <a:rPr lang="ru-RU" altLang="ru-RU" sz="2000" b="1" dirty="0">
                <a:solidFill>
                  <a:srgbClr val="FFFF00"/>
                </a:solidFill>
                <a:latin typeface="Arial" charset="0"/>
              </a:rPr>
              <a:t>000 000</a:t>
            </a:r>
            <a:endParaRPr lang="en-US" altLang="ru-RU" sz="2000" b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" name="Text Box 39"/>
          <p:cNvSpPr txBox="1">
            <a:spLocks noChangeArrowheads="1"/>
          </p:cNvSpPr>
          <p:nvPr/>
        </p:nvSpPr>
        <p:spPr bwMode="auto">
          <a:xfrm>
            <a:off x="7543800" y="320675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2000" b="1">
                <a:solidFill>
                  <a:srgbClr val="FFCC00"/>
                </a:solidFill>
                <a:latin typeface="Arial" charset="0"/>
              </a:rPr>
              <a:t>$500</a:t>
            </a:r>
            <a:r>
              <a:rPr lang="ru-RU" altLang="ru-RU" sz="2000" b="1">
                <a:solidFill>
                  <a:srgbClr val="FFCC00"/>
                </a:solidFill>
                <a:latin typeface="Arial" charset="0"/>
              </a:rPr>
              <a:t> </a:t>
            </a:r>
            <a:r>
              <a:rPr lang="en-US" altLang="ru-RU" sz="2000" b="1">
                <a:solidFill>
                  <a:srgbClr val="FFCC00"/>
                </a:solidFill>
                <a:latin typeface="Arial" charset="0"/>
              </a:rPr>
              <a:t>000</a:t>
            </a:r>
          </a:p>
        </p:txBody>
      </p:sp>
      <p:sp>
        <p:nvSpPr>
          <p:cNvPr id="6166" name="Text Box 40"/>
          <p:cNvSpPr txBox="1">
            <a:spLocks noChangeArrowheads="1"/>
          </p:cNvSpPr>
          <p:nvPr/>
        </p:nvSpPr>
        <p:spPr bwMode="auto">
          <a:xfrm>
            <a:off x="7543800" y="625475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2000" b="1">
                <a:solidFill>
                  <a:srgbClr val="FFCC00"/>
                </a:solidFill>
                <a:latin typeface="Arial" charset="0"/>
              </a:rPr>
              <a:t>$250</a:t>
            </a:r>
            <a:r>
              <a:rPr lang="ru-RU" altLang="ru-RU" sz="2000" b="1">
                <a:solidFill>
                  <a:srgbClr val="FFCC00"/>
                </a:solidFill>
                <a:latin typeface="Arial" charset="0"/>
              </a:rPr>
              <a:t> </a:t>
            </a:r>
            <a:r>
              <a:rPr lang="en-US" altLang="ru-RU" sz="2000" b="1">
                <a:solidFill>
                  <a:srgbClr val="FFCC00"/>
                </a:solidFill>
                <a:latin typeface="Arial" charset="0"/>
              </a:rPr>
              <a:t>000</a:t>
            </a:r>
          </a:p>
        </p:txBody>
      </p:sp>
      <p:sp>
        <p:nvSpPr>
          <p:cNvPr id="6167" name="Text Box 41"/>
          <p:cNvSpPr txBox="1">
            <a:spLocks noChangeArrowheads="1"/>
          </p:cNvSpPr>
          <p:nvPr/>
        </p:nvSpPr>
        <p:spPr bwMode="auto">
          <a:xfrm>
            <a:off x="7543800" y="930275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2000" b="1">
                <a:solidFill>
                  <a:srgbClr val="FFCC00"/>
                </a:solidFill>
                <a:latin typeface="Arial" charset="0"/>
              </a:rPr>
              <a:t>$125</a:t>
            </a:r>
            <a:r>
              <a:rPr lang="ru-RU" altLang="ru-RU" sz="2000" b="1">
                <a:solidFill>
                  <a:srgbClr val="FFCC00"/>
                </a:solidFill>
                <a:latin typeface="Arial" charset="0"/>
              </a:rPr>
              <a:t> </a:t>
            </a:r>
            <a:r>
              <a:rPr lang="en-US" altLang="ru-RU" sz="2000" b="1">
                <a:solidFill>
                  <a:srgbClr val="FFCC00"/>
                </a:solidFill>
                <a:latin typeface="Arial" charset="0"/>
              </a:rPr>
              <a:t>000</a:t>
            </a:r>
          </a:p>
        </p:txBody>
      </p:sp>
      <p:sp>
        <p:nvSpPr>
          <p:cNvPr id="6168" name="Text Box 42"/>
          <p:cNvSpPr txBox="1">
            <a:spLocks noChangeArrowheads="1"/>
          </p:cNvSpPr>
          <p:nvPr/>
        </p:nvSpPr>
        <p:spPr bwMode="auto">
          <a:xfrm>
            <a:off x="7543800" y="1235075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2000" b="1">
                <a:solidFill>
                  <a:srgbClr val="FFCC00"/>
                </a:solidFill>
                <a:latin typeface="Arial" charset="0"/>
              </a:rPr>
              <a:t>$64</a:t>
            </a:r>
            <a:r>
              <a:rPr lang="ru-RU" altLang="ru-RU" sz="2000" b="1">
                <a:solidFill>
                  <a:srgbClr val="FFCC00"/>
                </a:solidFill>
                <a:latin typeface="Arial" charset="0"/>
              </a:rPr>
              <a:t> </a:t>
            </a:r>
            <a:r>
              <a:rPr lang="en-US" altLang="ru-RU" sz="2000" b="1">
                <a:solidFill>
                  <a:srgbClr val="FFCC00"/>
                </a:solidFill>
                <a:latin typeface="Arial" charset="0"/>
              </a:rPr>
              <a:t>000</a:t>
            </a:r>
          </a:p>
        </p:txBody>
      </p:sp>
      <p:sp>
        <p:nvSpPr>
          <p:cNvPr id="6169" name="Text Box 43"/>
          <p:cNvSpPr txBox="1">
            <a:spLocks noChangeArrowheads="1"/>
          </p:cNvSpPr>
          <p:nvPr/>
        </p:nvSpPr>
        <p:spPr bwMode="auto">
          <a:xfrm>
            <a:off x="7543800" y="1539875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2000" b="1" dirty="0">
                <a:solidFill>
                  <a:srgbClr val="FFFF00"/>
                </a:solidFill>
                <a:latin typeface="Arial" charset="0"/>
              </a:rPr>
              <a:t>$32</a:t>
            </a:r>
            <a:r>
              <a:rPr lang="ru-RU" altLang="ru-RU" sz="2000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altLang="ru-RU" sz="2000" b="1" dirty="0">
                <a:solidFill>
                  <a:srgbClr val="FFFF00"/>
                </a:solidFill>
                <a:latin typeface="Arial" charset="0"/>
              </a:rPr>
              <a:t>000</a:t>
            </a:r>
          </a:p>
        </p:txBody>
      </p:sp>
      <p:sp>
        <p:nvSpPr>
          <p:cNvPr id="6170" name="Text Box 44"/>
          <p:cNvSpPr txBox="1">
            <a:spLocks noChangeArrowheads="1"/>
          </p:cNvSpPr>
          <p:nvPr/>
        </p:nvSpPr>
        <p:spPr bwMode="auto">
          <a:xfrm>
            <a:off x="7543800" y="1844675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2000" b="1">
                <a:solidFill>
                  <a:srgbClr val="FFC000"/>
                </a:solidFill>
                <a:latin typeface="Arial" charset="0"/>
              </a:rPr>
              <a:t>$16</a:t>
            </a:r>
            <a:r>
              <a:rPr lang="ru-RU" altLang="ru-RU" sz="2000" b="1">
                <a:solidFill>
                  <a:srgbClr val="FFC000"/>
                </a:solidFill>
                <a:latin typeface="Arial" charset="0"/>
              </a:rPr>
              <a:t> </a:t>
            </a:r>
            <a:r>
              <a:rPr lang="en-US" altLang="ru-RU" sz="2000" b="1">
                <a:solidFill>
                  <a:srgbClr val="FFC000"/>
                </a:solidFill>
                <a:latin typeface="Arial" charset="0"/>
              </a:rPr>
              <a:t>000</a:t>
            </a:r>
          </a:p>
        </p:txBody>
      </p:sp>
      <p:sp>
        <p:nvSpPr>
          <p:cNvPr id="6171" name="Text Box 45"/>
          <p:cNvSpPr txBox="1">
            <a:spLocks noChangeArrowheads="1"/>
          </p:cNvSpPr>
          <p:nvPr/>
        </p:nvSpPr>
        <p:spPr bwMode="auto">
          <a:xfrm>
            <a:off x="7543800" y="2149475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2000" b="1">
                <a:solidFill>
                  <a:srgbClr val="FFCC00"/>
                </a:solidFill>
                <a:latin typeface="Arial" charset="0"/>
              </a:rPr>
              <a:t>$8</a:t>
            </a:r>
            <a:r>
              <a:rPr lang="ru-RU" altLang="ru-RU" sz="2000" b="1">
                <a:solidFill>
                  <a:srgbClr val="FFCC00"/>
                </a:solidFill>
                <a:latin typeface="Arial" charset="0"/>
              </a:rPr>
              <a:t> </a:t>
            </a:r>
            <a:r>
              <a:rPr lang="en-US" altLang="ru-RU" sz="2000" b="1">
                <a:solidFill>
                  <a:srgbClr val="FFCC00"/>
                </a:solidFill>
                <a:latin typeface="Arial" charset="0"/>
              </a:rPr>
              <a:t>000</a:t>
            </a:r>
          </a:p>
        </p:txBody>
      </p:sp>
      <p:sp>
        <p:nvSpPr>
          <p:cNvPr id="3" name="Text Box 46"/>
          <p:cNvSpPr txBox="1">
            <a:spLocks noChangeArrowheads="1"/>
          </p:cNvSpPr>
          <p:nvPr/>
        </p:nvSpPr>
        <p:spPr bwMode="auto">
          <a:xfrm>
            <a:off x="7543800" y="2454275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2000" b="1">
                <a:solidFill>
                  <a:srgbClr val="FFCC00"/>
                </a:solidFill>
                <a:latin typeface="Arial" charset="0"/>
              </a:rPr>
              <a:t>$4</a:t>
            </a:r>
            <a:r>
              <a:rPr lang="ru-RU" altLang="ru-RU" sz="2000" b="1">
                <a:solidFill>
                  <a:srgbClr val="FFCC00"/>
                </a:solidFill>
                <a:latin typeface="Arial" charset="0"/>
              </a:rPr>
              <a:t> </a:t>
            </a:r>
            <a:r>
              <a:rPr lang="en-US" altLang="ru-RU" sz="2000" b="1">
                <a:solidFill>
                  <a:srgbClr val="FFCC00"/>
                </a:solidFill>
                <a:latin typeface="Arial" charset="0"/>
              </a:rPr>
              <a:t>000</a:t>
            </a:r>
          </a:p>
        </p:txBody>
      </p:sp>
      <p:sp>
        <p:nvSpPr>
          <p:cNvPr id="6179" name="Oval 53"/>
          <p:cNvSpPr>
            <a:spLocks noChangeArrowheads="1"/>
          </p:cNvSpPr>
          <p:nvPr/>
        </p:nvSpPr>
        <p:spPr bwMode="auto">
          <a:xfrm>
            <a:off x="7239000" y="4419600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184" name="Oval 58"/>
          <p:cNvSpPr>
            <a:spLocks noChangeArrowheads="1"/>
          </p:cNvSpPr>
          <p:nvPr/>
        </p:nvSpPr>
        <p:spPr bwMode="auto">
          <a:xfrm>
            <a:off x="7239000" y="2895600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185" name="Oval 59"/>
          <p:cNvSpPr>
            <a:spLocks noChangeArrowheads="1"/>
          </p:cNvSpPr>
          <p:nvPr/>
        </p:nvSpPr>
        <p:spPr bwMode="auto">
          <a:xfrm>
            <a:off x="7239000" y="2590800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186" name="Oval 60"/>
          <p:cNvSpPr>
            <a:spLocks noChangeArrowheads="1"/>
          </p:cNvSpPr>
          <p:nvPr/>
        </p:nvSpPr>
        <p:spPr bwMode="auto">
          <a:xfrm>
            <a:off x="7239000" y="2286000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187" name="Oval 61"/>
          <p:cNvSpPr>
            <a:spLocks noChangeArrowheads="1"/>
          </p:cNvSpPr>
          <p:nvPr/>
        </p:nvSpPr>
        <p:spPr bwMode="auto">
          <a:xfrm>
            <a:off x="7239000" y="1981200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188" name="Oval 62"/>
          <p:cNvSpPr>
            <a:spLocks noChangeArrowheads="1"/>
          </p:cNvSpPr>
          <p:nvPr/>
        </p:nvSpPr>
        <p:spPr bwMode="auto">
          <a:xfrm>
            <a:off x="7239000" y="1676400"/>
            <a:ext cx="152400" cy="152400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/>
            <a:endParaRPr lang="ru-RU" altLang="ru-RU"/>
          </a:p>
        </p:txBody>
      </p:sp>
      <p:sp>
        <p:nvSpPr>
          <p:cNvPr id="6189" name="Oval 63"/>
          <p:cNvSpPr>
            <a:spLocks noChangeArrowheads="1"/>
          </p:cNvSpPr>
          <p:nvPr/>
        </p:nvSpPr>
        <p:spPr bwMode="auto">
          <a:xfrm>
            <a:off x="7239000" y="1371600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190" name="Oval 64"/>
          <p:cNvSpPr>
            <a:spLocks noChangeArrowheads="1"/>
          </p:cNvSpPr>
          <p:nvPr/>
        </p:nvSpPr>
        <p:spPr bwMode="auto">
          <a:xfrm>
            <a:off x="7239000" y="1066800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191" name="Oval 65"/>
          <p:cNvSpPr>
            <a:spLocks noChangeArrowheads="1"/>
          </p:cNvSpPr>
          <p:nvPr/>
        </p:nvSpPr>
        <p:spPr bwMode="auto">
          <a:xfrm>
            <a:off x="7239000" y="762000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192" name="Oval 66"/>
          <p:cNvSpPr>
            <a:spLocks noChangeArrowheads="1"/>
          </p:cNvSpPr>
          <p:nvPr/>
        </p:nvSpPr>
        <p:spPr bwMode="auto">
          <a:xfrm>
            <a:off x="7239000" y="457200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193" name="Oval 67"/>
          <p:cNvSpPr>
            <a:spLocks noChangeArrowheads="1"/>
          </p:cNvSpPr>
          <p:nvPr/>
        </p:nvSpPr>
        <p:spPr bwMode="auto">
          <a:xfrm>
            <a:off x="7239000" y="152400"/>
            <a:ext cx="152400" cy="152400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78" name="AutoShape 15"/>
          <p:cNvSpPr>
            <a:spLocks noChangeArrowheads="1"/>
          </p:cNvSpPr>
          <p:nvPr/>
        </p:nvSpPr>
        <p:spPr bwMode="auto">
          <a:xfrm>
            <a:off x="5081588" y="4767381"/>
            <a:ext cx="3929062" cy="857250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ru-RU" sz="3600" b="1" dirty="0" smtClean="0">
                <a:latin typeface="Monotype Corsiva" pitchFamily="66" charset="0"/>
              </a:rPr>
              <a:t>уксусная</a:t>
            </a:r>
            <a:endParaRPr lang="ru-RU" sz="3600" b="1" dirty="0">
              <a:latin typeface="Monotype Corsiva" pitchFamily="66" charset="0"/>
            </a:endParaRPr>
          </a:p>
        </p:txBody>
      </p:sp>
      <p:sp>
        <p:nvSpPr>
          <p:cNvPr id="79" name="AutoShape 15"/>
          <p:cNvSpPr>
            <a:spLocks noChangeArrowheads="1"/>
          </p:cNvSpPr>
          <p:nvPr/>
        </p:nvSpPr>
        <p:spPr bwMode="auto">
          <a:xfrm>
            <a:off x="571500" y="5786438"/>
            <a:ext cx="3929063" cy="857250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ru-RU" sz="3600" b="1" dirty="0" smtClean="0">
                <a:latin typeface="Monotype Corsiva" pitchFamily="66" charset="0"/>
              </a:rPr>
              <a:t>сернистая</a:t>
            </a:r>
            <a:endParaRPr lang="ru-RU" sz="3600" b="1" dirty="0">
              <a:latin typeface="Monotype Corsiva" pitchFamily="66" charset="0"/>
            </a:endParaRPr>
          </a:p>
        </p:txBody>
      </p:sp>
      <p:sp>
        <p:nvSpPr>
          <p:cNvPr id="80" name="AutoShape 15"/>
          <p:cNvSpPr>
            <a:spLocks noChangeArrowheads="1"/>
          </p:cNvSpPr>
          <p:nvPr/>
        </p:nvSpPr>
        <p:spPr bwMode="auto">
          <a:xfrm>
            <a:off x="5072063" y="5786438"/>
            <a:ext cx="3929062" cy="857250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ru-RU" sz="3600" b="1" dirty="0" smtClean="0">
                <a:latin typeface="Monotype Corsiva" pitchFamily="66" charset="0"/>
              </a:rPr>
              <a:t>серная</a:t>
            </a:r>
            <a:endParaRPr lang="ru-RU" sz="3600" b="1" dirty="0">
              <a:latin typeface="Monotype Corsiva" pitchFamily="66" charset="0"/>
            </a:endParaRPr>
          </a:p>
        </p:txBody>
      </p:sp>
      <p:sp>
        <p:nvSpPr>
          <p:cNvPr id="81" name="AutoShape 13"/>
          <p:cNvSpPr>
            <a:spLocks noChangeArrowheads="1"/>
          </p:cNvSpPr>
          <p:nvPr/>
        </p:nvSpPr>
        <p:spPr bwMode="auto">
          <a:xfrm>
            <a:off x="628650" y="4786313"/>
            <a:ext cx="3929063" cy="857250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ru-RU" sz="3600" b="1" dirty="0" smtClean="0">
                <a:latin typeface="Monotype Corsiva" pitchFamily="66" charset="0"/>
              </a:rPr>
              <a:t>фосфорная</a:t>
            </a:r>
            <a:endParaRPr lang="ru-RU" sz="3600" b="1" dirty="0">
              <a:latin typeface="Monotype Corsiva" pitchFamily="66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393389" y="206375"/>
            <a:ext cx="1131099" cy="685800"/>
            <a:chOff x="393389" y="206375"/>
            <a:chExt cx="1131099" cy="685800"/>
          </a:xfrm>
        </p:grpSpPr>
        <p:sp>
          <p:nvSpPr>
            <p:cNvPr id="83" name="Oval 50"/>
            <p:cNvSpPr>
              <a:spLocks noChangeArrowheads="1"/>
            </p:cNvSpPr>
            <p:nvPr/>
          </p:nvSpPr>
          <p:spPr bwMode="auto">
            <a:xfrm>
              <a:off x="393389" y="206375"/>
              <a:ext cx="1081087" cy="68580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57150">
              <a:solidFill>
                <a:srgbClr val="00B05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202" name="Text Box 53"/>
            <p:cNvSpPr txBox="1">
              <a:spLocks noChangeArrowheads="1"/>
            </p:cNvSpPr>
            <p:nvPr/>
          </p:nvSpPr>
          <p:spPr bwMode="auto">
            <a:xfrm>
              <a:off x="457688" y="289719"/>
              <a:ext cx="1066800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ru-RU" sz="2400" b="1" dirty="0">
                  <a:solidFill>
                    <a:schemeClr val="bg1"/>
                  </a:solidFill>
                  <a:latin typeface="Arial" charset="0"/>
                </a:rPr>
                <a:t>50:50</a:t>
              </a:r>
              <a:endParaRPr lang="en-US" altLang="ru-RU" sz="2400" dirty="0">
                <a:solidFill>
                  <a:schemeClr val="bg1"/>
                </a:solidFill>
                <a:latin typeface="Arial" charset="0"/>
              </a:endParaRP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1643063" y="214313"/>
            <a:ext cx="928687" cy="685800"/>
            <a:chOff x="1643063" y="214313"/>
            <a:chExt cx="928687" cy="685800"/>
          </a:xfrm>
        </p:grpSpPr>
        <p:sp>
          <p:nvSpPr>
            <p:cNvPr id="84" name="Oval 52"/>
            <p:cNvSpPr>
              <a:spLocks noChangeArrowheads="1"/>
            </p:cNvSpPr>
            <p:nvPr/>
          </p:nvSpPr>
          <p:spPr bwMode="auto">
            <a:xfrm>
              <a:off x="1643063" y="214313"/>
              <a:ext cx="928687" cy="68580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57150">
              <a:solidFill>
                <a:srgbClr val="00B05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pic>
          <p:nvPicPr>
            <p:cNvPr id="6203" name="Picture 54"/>
            <p:cNvPicPr>
              <a:picLocks noChangeAspect="1" noChangeArrowheads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1850231" y="266700"/>
              <a:ext cx="514350" cy="606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Группа 3"/>
          <p:cNvGrpSpPr/>
          <p:nvPr/>
        </p:nvGrpSpPr>
        <p:grpSpPr>
          <a:xfrm>
            <a:off x="3924300" y="244475"/>
            <a:ext cx="1295400" cy="685800"/>
            <a:chOff x="3768725" y="214313"/>
            <a:chExt cx="1295400" cy="685800"/>
          </a:xfrm>
        </p:grpSpPr>
        <p:sp>
          <p:nvSpPr>
            <p:cNvPr id="85" name="Oval 51"/>
            <p:cNvSpPr>
              <a:spLocks noChangeArrowheads="1"/>
            </p:cNvSpPr>
            <p:nvPr/>
          </p:nvSpPr>
          <p:spPr bwMode="auto">
            <a:xfrm>
              <a:off x="3768725" y="214313"/>
              <a:ext cx="1295400" cy="68580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57150">
              <a:solidFill>
                <a:srgbClr val="00B05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204" name="Oval 56"/>
            <p:cNvSpPr>
              <a:spLocks noChangeArrowheads="1"/>
            </p:cNvSpPr>
            <p:nvPr/>
          </p:nvSpPr>
          <p:spPr bwMode="auto">
            <a:xfrm>
              <a:off x="4325938" y="292100"/>
              <a:ext cx="152400" cy="1524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6205" name="Oval 58"/>
            <p:cNvSpPr>
              <a:spLocks noChangeArrowheads="1"/>
            </p:cNvSpPr>
            <p:nvPr/>
          </p:nvSpPr>
          <p:spPr bwMode="auto">
            <a:xfrm>
              <a:off x="4638675" y="257175"/>
              <a:ext cx="152400" cy="1524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6206" name="Oval 60"/>
            <p:cNvSpPr>
              <a:spLocks noChangeArrowheads="1"/>
            </p:cNvSpPr>
            <p:nvPr/>
          </p:nvSpPr>
          <p:spPr bwMode="auto">
            <a:xfrm>
              <a:off x="4000500" y="244475"/>
              <a:ext cx="152400" cy="1524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6207" name="AutoShape 55"/>
            <p:cNvSpPr>
              <a:spLocks noChangeArrowheads="1"/>
            </p:cNvSpPr>
            <p:nvPr/>
          </p:nvSpPr>
          <p:spPr bwMode="auto">
            <a:xfrm rot="5400000">
              <a:off x="4576763" y="396875"/>
              <a:ext cx="304800" cy="304800"/>
            </a:xfrm>
            <a:prstGeom prst="flowChartDisplay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6208" name="AutoShape 57"/>
            <p:cNvSpPr>
              <a:spLocks noChangeArrowheads="1"/>
            </p:cNvSpPr>
            <p:nvPr/>
          </p:nvSpPr>
          <p:spPr bwMode="auto">
            <a:xfrm rot="5400000">
              <a:off x="4249738" y="436563"/>
              <a:ext cx="304800" cy="304800"/>
            </a:xfrm>
            <a:prstGeom prst="flowChartDisplay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6209" name="AutoShape 59"/>
            <p:cNvSpPr>
              <a:spLocks noChangeArrowheads="1"/>
            </p:cNvSpPr>
            <p:nvPr/>
          </p:nvSpPr>
          <p:spPr bwMode="auto">
            <a:xfrm rot="5400000">
              <a:off x="3924300" y="400050"/>
              <a:ext cx="304800" cy="304800"/>
            </a:xfrm>
            <a:prstGeom prst="flowChartDisplay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</p:grpSp>
      <p:pic>
        <p:nvPicPr>
          <p:cNvPr id="6210" name="Picture 1" descr="http://www.gifpark.su/Gifs/LETTERS/3/a4.gif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75" y="5000625"/>
            <a:ext cx="43815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11" name="Picture 2" descr="http://www.gifpark.su/Gifs/LETTERS/3/b4.gif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3438" y="5000625"/>
            <a:ext cx="43815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12" name="Picture 3" descr="http://www.gifpark.su/Gifs/LETTERS/3/c4.gif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75" y="6000750"/>
            <a:ext cx="43815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13" name="Picture 4" descr="http://www.gifpark.su/Gifs/LETTERS/3/d4.gif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3438" y="6000750"/>
            <a:ext cx="43815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Группа 8"/>
          <p:cNvGrpSpPr/>
          <p:nvPr/>
        </p:nvGrpSpPr>
        <p:grpSpPr>
          <a:xfrm>
            <a:off x="2764633" y="207010"/>
            <a:ext cx="928688" cy="685800"/>
            <a:chOff x="2724150" y="228600"/>
            <a:chExt cx="928688" cy="685800"/>
          </a:xfrm>
        </p:grpSpPr>
        <p:sp>
          <p:nvSpPr>
            <p:cNvPr id="71" name="Oval 52"/>
            <p:cNvSpPr>
              <a:spLocks noChangeArrowheads="1"/>
            </p:cNvSpPr>
            <p:nvPr/>
          </p:nvSpPr>
          <p:spPr bwMode="auto">
            <a:xfrm>
              <a:off x="2724150" y="228600"/>
              <a:ext cx="928688" cy="68580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57150">
              <a:solidFill>
                <a:srgbClr val="00B05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4" name="Улыбающееся лицо 73"/>
            <p:cNvSpPr/>
            <p:nvPr/>
          </p:nvSpPr>
          <p:spPr>
            <a:xfrm>
              <a:off x="2909888" y="312102"/>
              <a:ext cx="557212" cy="485775"/>
            </a:xfrm>
            <a:prstGeom prst="smileyFace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pic>
        <p:nvPicPr>
          <p:cNvPr id="5" name="50-5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 flipV="1">
            <a:off x="1643063" y="3803303"/>
            <a:ext cx="77862" cy="77862"/>
          </a:xfrm>
          <a:prstGeom prst="rect">
            <a:avLst/>
          </a:prstGeom>
        </p:spPr>
      </p:pic>
      <p:pic>
        <p:nvPicPr>
          <p:cNvPr id="8" name="ВОПРОСЫ-1-5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5852958" y="3636244"/>
            <a:ext cx="45719" cy="45719"/>
          </a:xfrm>
          <a:prstGeom prst="rect">
            <a:avLst/>
          </a:prstGeom>
        </p:spPr>
      </p:pic>
      <p:sp>
        <p:nvSpPr>
          <p:cNvPr id="10" name="Овал 9"/>
          <p:cNvSpPr/>
          <p:nvPr/>
        </p:nvSpPr>
        <p:spPr>
          <a:xfrm flipH="1">
            <a:off x="5457680" y="160854"/>
            <a:ext cx="881994" cy="862011"/>
          </a:xfrm>
          <a:prstGeom prst="ellipse">
            <a:avLst/>
          </a:prstGeom>
          <a:gradFill>
            <a:gsLst>
              <a:gs pos="38000">
                <a:srgbClr val="FFFF00"/>
              </a:gs>
              <a:gs pos="86000">
                <a:srgbClr val="0070C0"/>
              </a:gs>
              <a:gs pos="67000">
                <a:schemeClr val="accent6">
                  <a:lumMod val="40000"/>
                  <a:lumOff val="60000"/>
                </a:schemeClr>
              </a:gs>
              <a:gs pos="52000">
                <a:srgbClr val="00B050"/>
              </a:gs>
              <a:gs pos="97000">
                <a:schemeClr val="bg1"/>
              </a:gs>
            </a:gsLst>
            <a:path path="circle">
              <a:fillToRect l="100000" t="100000"/>
            </a:path>
          </a:gradFill>
          <a:ln>
            <a:noFill/>
          </a:ln>
          <a:effectLst>
            <a:glow rad="1270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Звонок другу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4"/>
          <a:stretch>
            <a:fillRect/>
          </a:stretch>
        </p:blipFill>
        <p:spPr>
          <a:xfrm flipV="1">
            <a:off x="3114088" y="4004554"/>
            <a:ext cx="45719" cy="45719"/>
          </a:xfrm>
          <a:prstGeom prst="rect">
            <a:avLst/>
          </a:prstGeom>
        </p:spPr>
      </p:pic>
      <p:pic>
        <p:nvPicPr>
          <p:cNvPr id="12" name="Зал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4"/>
          <a:stretch>
            <a:fillRect/>
          </a:stretch>
        </p:blipFill>
        <p:spPr>
          <a:xfrm flipV="1">
            <a:off x="2364581" y="3959027"/>
            <a:ext cx="55760" cy="55760"/>
          </a:xfrm>
          <a:prstGeom prst="rect">
            <a:avLst/>
          </a:prstGeom>
        </p:spPr>
      </p:pic>
      <p:sp>
        <p:nvSpPr>
          <p:cNvPr id="86" name="Rectangle 78"/>
          <p:cNvSpPr>
            <a:spLocks noChangeArrowheads="1"/>
          </p:cNvSpPr>
          <p:nvPr/>
        </p:nvSpPr>
        <p:spPr bwMode="auto">
          <a:xfrm>
            <a:off x="6643688" y="4357688"/>
            <a:ext cx="2465387" cy="322262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90" name="Rectangle 78"/>
          <p:cNvSpPr>
            <a:spLocks noChangeArrowheads="1"/>
          </p:cNvSpPr>
          <p:nvPr/>
        </p:nvSpPr>
        <p:spPr bwMode="auto">
          <a:xfrm>
            <a:off x="6643687" y="4058688"/>
            <a:ext cx="2465387" cy="322262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92" name="Rectangle 78"/>
          <p:cNvSpPr>
            <a:spLocks noChangeArrowheads="1"/>
          </p:cNvSpPr>
          <p:nvPr/>
        </p:nvSpPr>
        <p:spPr bwMode="auto">
          <a:xfrm>
            <a:off x="6643688" y="3768725"/>
            <a:ext cx="2465387" cy="322262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94" name="Rectangle 78"/>
          <p:cNvSpPr>
            <a:spLocks noChangeArrowheads="1"/>
          </p:cNvSpPr>
          <p:nvPr/>
        </p:nvSpPr>
        <p:spPr bwMode="auto">
          <a:xfrm>
            <a:off x="6643688" y="3454644"/>
            <a:ext cx="2465387" cy="322262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95" name="Text Box 37"/>
          <p:cNvSpPr txBox="1">
            <a:spLocks noChangeArrowheads="1"/>
          </p:cNvSpPr>
          <p:nvPr/>
        </p:nvSpPr>
        <p:spPr bwMode="auto">
          <a:xfrm>
            <a:off x="6703319" y="4333875"/>
            <a:ext cx="48459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1</a:t>
            </a:r>
          </a:p>
        </p:txBody>
      </p:sp>
      <p:sp>
        <p:nvSpPr>
          <p:cNvPr id="96" name="Oval 53"/>
          <p:cNvSpPr>
            <a:spLocks noChangeArrowheads="1"/>
          </p:cNvSpPr>
          <p:nvPr/>
        </p:nvSpPr>
        <p:spPr bwMode="auto">
          <a:xfrm>
            <a:off x="7239000" y="4463256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97" name="Text Box 52"/>
          <p:cNvSpPr txBox="1">
            <a:spLocks noChangeArrowheads="1"/>
          </p:cNvSpPr>
          <p:nvPr/>
        </p:nvSpPr>
        <p:spPr bwMode="auto">
          <a:xfrm>
            <a:off x="7529513" y="4339431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$100</a:t>
            </a:r>
          </a:p>
        </p:txBody>
      </p:sp>
      <p:sp>
        <p:nvSpPr>
          <p:cNvPr id="98" name="Text Box 36"/>
          <p:cNvSpPr txBox="1">
            <a:spLocks noChangeArrowheads="1"/>
          </p:cNvSpPr>
          <p:nvPr/>
        </p:nvSpPr>
        <p:spPr bwMode="auto">
          <a:xfrm>
            <a:off x="6705600" y="4036889"/>
            <a:ext cx="5306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2</a:t>
            </a:r>
          </a:p>
        </p:txBody>
      </p:sp>
      <p:sp>
        <p:nvSpPr>
          <p:cNvPr id="100" name="Oval 59"/>
          <p:cNvSpPr>
            <a:spLocks noChangeArrowheads="1"/>
          </p:cNvSpPr>
          <p:nvPr/>
        </p:nvSpPr>
        <p:spPr bwMode="auto">
          <a:xfrm>
            <a:off x="7244862" y="4143619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101" name="Text Box 51"/>
          <p:cNvSpPr txBox="1">
            <a:spLocks noChangeArrowheads="1"/>
          </p:cNvSpPr>
          <p:nvPr/>
        </p:nvSpPr>
        <p:spPr bwMode="auto">
          <a:xfrm>
            <a:off x="7543800" y="4046782"/>
            <a:ext cx="1333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$200</a:t>
            </a:r>
          </a:p>
        </p:txBody>
      </p:sp>
      <p:sp>
        <p:nvSpPr>
          <p:cNvPr id="102" name="Text Box 35"/>
          <p:cNvSpPr txBox="1">
            <a:spLocks noChangeArrowheads="1"/>
          </p:cNvSpPr>
          <p:nvPr/>
        </p:nvSpPr>
        <p:spPr bwMode="auto">
          <a:xfrm>
            <a:off x="6719905" y="3755535"/>
            <a:ext cx="51639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3</a:t>
            </a:r>
          </a:p>
        </p:txBody>
      </p:sp>
      <p:sp>
        <p:nvSpPr>
          <p:cNvPr id="103" name="Oval 58"/>
          <p:cNvSpPr>
            <a:spLocks noChangeArrowheads="1"/>
          </p:cNvSpPr>
          <p:nvPr/>
        </p:nvSpPr>
        <p:spPr bwMode="auto">
          <a:xfrm>
            <a:off x="7245096" y="3852154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104" name="Text Box 50"/>
          <p:cNvSpPr txBox="1">
            <a:spLocks noChangeArrowheads="1"/>
          </p:cNvSpPr>
          <p:nvPr/>
        </p:nvSpPr>
        <p:spPr bwMode="auto">
          <a:xfrm>
            <a:off x="7529513" y="3743569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$300</a:t>
            </a:r>
          </a:p>
        </p:txBody>
      </p:sp>
      <p:sp>
        <p:nvSpPr>
          <p:cNvPr id="105" name="Text Box 34"/>
          <p:cNvSpPr txBox="1">
            <a:spLocks noChangeArrowheads="1"/>
          </p:cNvSpPr>
          <p:nvPr/>
        </p:nvSpPr>
        <p:spPr bwMode="auto">
          <a:xfrm>
            <a:off x="6705600" y="3452446"/>
            <a:ext cx="42543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4</a:t>
            </a:r>
          </a:p>
        </p:txBody>
      </p:sp>
      <p:sp>
        <p:nvSpPr>
          <p:cNvPr id="106" name="Oval 58"/>
          <p:cNvSpPr>
            <a:spLocks noChangeArrowheads="1"/>
          </p:cNvSpPr>
          <p:nvPr/>
        </p:nvSpPr>
        <p:spPr bwMode="auto">
          <a:xfrm>
            <a:off x="7245096" y="3531937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107" name="Text Box 49"/>
          <p:cNvSpPr txBox="1">
            <a:spLocks noChangeArrowheads="1"/>
          </p:cNvSpPr>
          <p:nvPr/>
        </p:nvSpPr>
        <p:spPr bwMode="auto">
          <a:xfrm>
            <a:off x="7543800" y="3429000"/>
            <a:ext cx="1000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$500</a:t>
            </a:r>
          </a:p>
        </p:txBody>
      </p:sp>
      <p:sp>
        <p:nvSpPr>
          <p:cNvPr id="88" name="Rectangle 78"/>
          <p:cNvSpPr>
            <a:spLocks noChangeArrowheads="1"/>
          </p:cNvSpPr>
          <p:nvPr/>
        </p:nvSpPr>
        <p:spPr bwMode="auto">
          <a:xfrm>
            <a:off x="6643688" y="3130183"/>
            <a:ext cx="2465387" cy="333741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89" name="Text Box 33"/>
          <p:cNvSpPr txBox="1">
            <a:spLocks noChangeArrowheads="1"/>
          </p:cNvSpPr>
          <p:nvPr/>
        </p:nvSpPr>
        <p:spPr bwMode="auto">
          <a:xfrm>
            <a:off x="6711462" y="3130183"/>
            <a:ext cx="4764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b="1" dirty="0">
                <a:solidFill>
                  <a:srgbClr val="FFFF00"/>
                </a:solidFill>
                <a:latin typeface="Arial" charset="0"/>
              </a:rPr>
              <a:t>5</a:t>
            </a:r>
          </a:p>
        </p:txBody>
      </p:sp>
      <p:sp>
        <p:nvSpPr>
          <p:cNvPr id="91" name="Oval 62"/>
          <p:cNvSpPr>
            <a:spLocks noChangeArrowheads="1"/>
          </p:cNvSpPr>
          <p:nvPr/>
        </p:nvSpPr>
        <p:spPr bwMode="auto">
          <a:xfrm>
            <a:off x="7245096" y="3200400"/>
            <a:ext cx="152400" cy="152400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/>
            <a:endParaRPr lang="ru-RU" altLang="ru-RU"/>
          </a:p>
        </p:txBody>
      </p:sp>
      <p:sp>
        <p:nvSpPr>
          <p:cNvPr id="93" name="Text Box 48"/>
          <p:cNvSpPr txBox="1">
            <a:spLocks noChangeArrowheads="1"/>
          </p:cNvSpPr>
          <p:nvPr/>
        </p:nvSpPr>
        <p:spPr bwMode="auto">
          <a:xfrm>
            <a:off x="7529513" y="3114824"/>
            <a:ext cx="1000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2000" b="1" dirty="0">
                <a:solidFill>
                  <a:srgbClr val="FFFF00"/>
                </a:solidFill>
                <a:latin typeface="Arial" charset="0"/>
              </a:rPr>
              <a:t>$1</a:t>
            </a:r>
            <a:r>
              <a:rPr lang="ru-RU" altLang="ru-RU" sz="2000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altLang="ru-RU" sz="2000" b="1" dirty="0">
                <a:solidFill>
                  <a:srgbClr val="FFFF00"/>
                </a:solidFill>
                <a:latin typeface="Arial" charset="0"/>
              </a:rPr>
              <a:t>000</a:t>
            </a:r>
          </a:p>
        </p:txBody>
      </p:sp>
      <p:sp>
        <p:nvSpPr>
          <p:cNvPr id="87" name="Прямоугольник 79"/>
          <p:cNvSpPr>
            <a:spLocks noChangeArrowheads="1"/>
          </p:cNvSpPr>
          <p:nvPr/>
        </p:nvSpPr>
        <p:spPr bwMode="auto">
          <a:xfrm>
            <a:off x="161609" y="1281371"/>
            <a:ext cx="6357938" cy="2677656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ru-RU" sz="2800" b="1" dirty="0">
                <a:latin typeface="Segoe Script" pitchFamily="34" charset="0"/>
              </a:rPr>
              <a:t> </a:t>
            </a:r>
            <a:r>
              <a:rPr lang="ru-RU" altLang="ru-RU" sz="2800" b="1" dirty="0" smtClean="0">
                <a:latin typeface="Segoe Script" pitchFamily="34" charset="0"/>
              </a:rPr>
              <a:t>6.Эта </a:t>
            </a:r>
            <a:r>
              <a:rPr lang="ru-RU" altLang="ru-RU" sz="2800" b="1" dirty="0">
                <a:latin typeface="Segoe Script" pitchFamily="34" charset="0"/>
              </a:rPr>
              <a:t>кислота двухосновная, маслянистая жидкость, при растворении в воде выделяет большое количество тепла </a:t>
            </a:r>
          </a:p>
        </p:txBody>
      </p:sp>
      <p:sp>
        <p:nvSpPr>
          <p:cNvPr id="108" name="Rectangle 78"/>
          <p:cNvSpPr>
            <a:spLocks noChangeArrowheads="1"/>
          </p:cNvSpPr>
          <p:nvPr/>
        </p:nvSpPr>
        <p:spPr bwMode="auto">
          <a:xfrm>
            <a:off x="6643686" y="2834257"/>
            <a:ext cx="2465387" cy="322262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pic>
        <p:nvPicPr>
          <p:cNvPr id="13" name="ДА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3713408" y="3853656"/>
            <a:ext cx="45719" cy="45719"/>
          </a:xfrm>
          <a:prstGeom prst="rect">
            <a:avLst/>
          </a:prstGeom>
        </p:spPr>
      </p:pic>
      <p:sp>
        <p:nvSpPr>
          <p:cNvPr id="112" name="Text Box 32"/>
          <p:cNvSpPr txBox="1">
            <a:spLocks noChangeArrowheads="1"/>
          </p:cNvSpPr>
          <p:nvPr/>
        </p:nvSpPr>
        <p:spPr bwMode="auto">
          <a:xfrm>
            <a:off x="6708353" y="2810722"/>
            <a:ext cx="4226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6</a:t>
            </a:r>
          </a:p>
        </p:txBody>
      </p:sp>
      <p:sp>
        <p:nvSpPr>
          <p:cNvPr id="113" name="Oval 58"/>
          <p:cNvSpPr>
            <a:spLocks noChangeArrowheads="1"/>
          </p:cNvSpPr>
          <p:nvPr/>
        </p:nvSpPr>
        <p:spPr bwMode="auto">
          <a:xfrm>
            <a:off x="7247754" y="2919188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114" name="Text Box 47"/>
          <p:cNvSpPr txBox="1">
            <a:spLocks noChangeArrowheads="1"/>
          </p:cNvSpPr>
          <p:nvPr/>
        </p:nvSpPr>
        <p:spPr bwMode="auto">
          <a:xfrm>
            <a:off x="7543800" y="2800350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$2</a:t>
            </a:r>
            <a:r>
              <a:rPr lang="ru-RU" altLang="ru-RU" sz="20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000</a:t>
            </a:r>
          </a:p>
        </p:txBody>
      </p:sp>
      <p:pic>
        <p:nvPicPr>
          <p:cNvPr id="14" name="смайлик.mp3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>
                  <p14:trim end="280833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 flipH="1">
            <a:off x="4481038" y="4052888"/>
            <a:ext cx="45719" cy="45719"/>
          </a:xfrm>
          <a:prstGeom prst="rect">
            <a:avLst/>
          </a:prstGeom>
        </p:spPr>
      </p:pic>
      <p:pic>
        <p:nvPicPr>
          <p:cNvPr id="15" name="нет37сек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4267200" y="3124200"/>
            <a:ext cx="45719" cy="45719"/>
          </a:xfrm>
          <a:prstGeom prst="rect">
            <a:avLst/>
          </a:prstGeom>
        </p:spPr>
      </p:pic>
      <p:pic>
        <p:nvPicPr>
          <p:cNvPr id="16" name="конец1.mp3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5"/>
          <a:stretch>
            <a:fillRect/>
          </a:stretch>
        </p:blipFill>
        <p:spPr>
          <a:xfrm flipH="1">
            <a:off x="5219700" y="3829050"/>
            <a:ext cx="46517" cy="46517"/>
          </a:xfrm>
          <a:prstGeom prst="rect">
            <a:avLst/>
          </a:prstGeom>
        </p:spPr>
      </p:pic>
      <p:pic>
        <p:nvPicPr>
          <p:cNvPr id="17" name="конец1.mp3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4114800" y="3124200"/>
            <a:ext cx="45719" cy="45719"/>
          </a:xfrm>
          <a:prstGeom prst="rect">
            <a:avLst/>
          </a:prstGeom>
        </p:spPr>
      </p:pic>
      <p:pic>
        <p:nvPicPr>
          <p:cNvPr id="18" name="конец1.mp3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4267200" y="3124200"/>
            <a:ext cx="45719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646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2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1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2" dur="348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347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335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481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47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FF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344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447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audio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341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1" presetClass="emph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66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mph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87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FF"/>
                                      </p:to>
                                    </p:animClr>
                                    <p:set>
                                      <p:cBhvr>
                                        <p:cTn id="88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344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447"/>
                            </p:stCondLst>
                            <p:childTnLst>
                              <p:par>
                                <p:cTn id="9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audio>
              <p:cMediaNode vol="80000" showWhenStopped="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101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mph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107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FF"/>
                                      </p:to>
                                    </p:animClr>
                                    <p:set>
                                      <p:cBhvr>
                                        <p:cTn id="108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344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447"/>
                            </p:stCondLst>
                            <p:childTnLst>
                              <p:par>
                                <p:cTn id="11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audio>
              <p:cMediaNode vol="98113" showWhenStopped="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36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audio>
              <p:cMediaNode showWhenStopped="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showWhenStopped="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showWhenStopped="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78" grpId="0" animBg="1"/>
      <p:bldP spid="78" grpId="1" animBg="1"/>
      <p:bldP spid="78" grpId="2" animBg="1"/>
      <p:bldP spid="79" grpId="0" animBg="1"/>
      <p:bldP spid="79" grpId="1" animBg="1"/>
      <p:bldP spid="81" grpId="0" animBg="1"/>
      <p:bldP spid="81" grpId="1" animBg="1"/>
      <p:bldP spid="81" grpId="2" animBg="1"/>
      <p:bldP spid="10" grpId="0" animBg="1"/>
      <p:bldP spid="10" grpId="1" animBg="1"/>
      <p:bldP spid="87" grpId="0" animBg="1"/>
      <p:bldP spid="108" grpId="0" animBg="1"/>
      <p:bldP spid="1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Фанзиль\Desktop\серная с водо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8780" y="4133120"/>
            <a:ext cx="4930292" cy="183349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xtLst/>
        </p:spPr>
      </p:pic>
      <p:sp>
        <p:nvSpPr>
          <p:cNvPr id="2" name="TextBox 1"/>
          <p:cNvSpPr txBox="1"/>
          <p:nvPr/>
        </p:nvSpPr>
        <p:spPr>
          <a:xfrm>
            <a:off x="337320" y="1340768"/>
            <a:ext cx="8627168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давних пор существует правило: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«Сначала вода, потом кислота, иначе случится большая беда !»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Помните! Кислоту вливают малыми порциями в воду, а не наоборот!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08610" y="445146"/>
            <a:ext cx="5284588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Техника безопасности</a:t>
            </a:r>
            <a:endParaRPr 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445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ChangeArrowheads="1"/>
          </p:cNvSpPr>
          <p:nvPr/>
        </p:nvSpPr>
        <p:spPr bwMode="auto">
          <a:xfrm>
            <a:off x="-1" y="4539456"/>
            <a:ext cx="9129713" cy="2356644"/>
          </a:xfrm>
          <a:prstGeom prst="rect">
            <a:avLst/>
          </a:prstGeom>
          <a:solidFill>
            <a:srgbClr val="FFFFCC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165" name="Rectangle 22"/>
          <p:cNvSpPr>
            <a:spLocks noChangeArrowheads="1"/>
          </p:cNvSpPr>
          <p:nvPr/>
        </p:nvSpPr>
        <p:spPr bwMode="auto">
          <a:xfrm>
            <a:off x="6629400" y="44624"/>
            <a:ext cx="2514600" cy="466707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5715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6148" name="Text Box 23"/>
          <p:cNvSpPr txBox="1">
            <a:spLocks noChangeArrowheads="1"/>
          </p:cNvSpPr>
          <p:nvPr/>
        </p:nvSpPr>
        <p:spPr bwMode="auto">
          <a:xfrm>
            <a:off x="6701702" y="43180"/>
            <a:ext cx="533400" cy="370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1800" b="1" dirty="0">
                <a:solidFill>
                  <a:srgbClr val="FFFF00"/>
                </a:solidFill>
                <a:latin typeface="Arial" charset="0"/>
              </a:rPr>
              <a:t>15</a:t>
            </a:r>
          </a:p>
        </p:txBody>
      </p:sp>
      <p:sp>
        <p:nvSpPr>
          <p:cNvPr id="6149" name="Text Box 24"/>
          <p:cNvSpPr txBox="1">
            <a:spLocks noChangeArrowheads="1"/>
          </p:cNvSpPr>
          <p:nvPr/>
        </p:nvSpPr>
        <p:spPr bwMode="auto">
          <a:xfrm>
            <a:off x="6705600" y="336034"/>
            <a:ext cx="48231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14</a:t>
            </a:r>
          </a:p>
        </p:txBody>
      </p:sp>
      <p:sp>
        <p:nvSpPr>
          <p:cNvPr id="6150" name="Text Box 25"/>
          <p:cNvSpPr txBox="1">
            <a:spLocks noChangeArrowheads="1"/>
          </p:cNvSpPr>
          <p:nvPr/>
        </p:nvSpPr>
        <p:spPr bwMode="auto">
          <a:xfrm>
            <a:off x="6705600" y="656194"/>
            <a:ext cx="4586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13</a:t>
            </a:r>
          </a:p>
        </p:txBody>
      </p:sp>
      <p:sp>
        <p:nvSpPr>
          <p:cNvPr id="6151" name="Text Box 26"/>
          <p:cNvSpPr txBox="1">
            <a:spLocks noChangeArrowheads="1"/>
          </p:cNvSpPr>
          <p:nvPr/>
        </p:nvSpPr>
        <p:spPr bwMode="auto">
          <a:xfrm>
            <a:off x="6701702" y="958334"/>
            <a:ext cx="5372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12</a:t>
            </a:r>
          </a:p>
        </p:txBody>
      </p:sp>
      <p:sp>
        <p:nvSpPr>
          <p:cNvPr id="6152" name="Text Box 27"/>
          <p:cNvSpPr txBox="1">
            <a:spLocks noChangeArrowheads="1"/>
          </p:cNvSpPr>
          <p:nvPr/>
        </p:nvSpPr>
        <p:spPr bwMode="auto">
          <a:xfrm>
            <a:off x="6709144" y="1263134"/>
            <a:ext cx="47876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11</a:t>
            </a:r>
          </a:p>
        </p:txBody>
      </p:sp>
      <p:sp>
        <p:nvSpPr>
          <p:cNvPr id="6153" name="Text Box 28"/>
          <p:cNvSpPr txBox="1">
            <a:spLocks noChangeArrowheads="1"/>
          </p:cNvSpPr>
          <p:nvPr/>
        </p:nvSpPr>
        <p:spPr bwMode="auto">
          <a:xfrm>
            <a:off x="6697804" y="1575731"/>
            <a:ext cx="5411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1800" b="1" dirty="0">
                <a:solidFill>
                  <a:srgbClr val="FFFF00"/>
                </a:solidFill>
                <a:latin typeface="Arial" charset="0"/>
              </a:rPr>
              <a:t>10</a:t>
            </a:r>
          </a:p>
        </p:txBody>
      </p:sp>
      <p:sp>
        <p:nvSpPr>
          <p:cNvPr id="6155" name="Text Box 29"/>
          <p:cNvSpPr txBox="1">
            <a:spLocks noChangeArrowheads="1"/>
          </p:cNvSpPr>
          <p:nvPr/>
        </p:nvSpPr>
        <p:spPr bwMode="auto">
          <a:xfrm>
            <a:off x="6705600" y="1872734"/>
            <a:ext cx="48231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9</a:t>
            </a:r>
          </a:p>
        </p:txBody>
      </p:sp>
      <p:sp>
        <p:nvSpPr>
          <p:cNvPr id="6156" name="Text Box 30"/>
          <p:cNvSpPr txBox="1">
            <a:spLocks noChangeArrowheads="1"/>
          </p:cNvSpPr>
          <p:nvPr/>
        </p:nvSpPr>
        <p:spPr bwMode="auto">
          <a:xfrm>
            <a:off x="6705600" y="2177534"/>
            <a:ext cx="48231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8</a:t>
            </a:r>
          </a:p>
        </p:txBody>
      </p:sp>
      <p:sp>
        <p:nvSpPr>
          <p:cNvPr id="6163" name="Text Box 37"/>
          <p:cNvSpPr txBox="1">
            <a:spLocks noChangeArrowheads="1"/>
          </p:cNvSpPr>
          <p:nvPr/>
        </p:nvSpPr>
        <p:spPr bwMode="auto">
          <a:xfrm>
            <a:off x="6750211" y="4354512"/>
            <a:ext cx="7561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1</a:t>
            </a:r>
          </a:p>
        </p:txBody>
      </p:sp>
      <p:sp>
        <p:nvSpPr>
          <p:cNvPr id="6164" name="Text Box 38"/>
          <p:cNvSpPr txBox="1">
            <a:spLocks noChangeArrowheads="1"/>
          </p:cNvSpPr>
          <p:nvPr/>
        </p:nvSpPr>
        <p:spPr bwMode="auto">
          <a:xfrm>
            <a:off x="7543800" y="0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2000" b="1" dirty="0">
                <a:solidFill>
                  <a:srgbClr val="FFFF00"/>
                </a:solidFill>
                <a:latin typeface="Arial" charset="0"/>
              </a:rPr>
              <a:t>$1 </a:t>
            </a:r>
            <a:r>
              <a:rPr lang="ru-RU" altLang="ru-RU" sz="2000" b="1" dirty="0">
                <a:solidFill>
                  <a:srgbClr val="FFFF00"/>
                </a:solidFill>
                <a:latin typeface="Arial" charset="0"/>
              </a:rPr>
              <a:t>000 000</a:t>
            </a:r>
            <a:endParaRPr lang="en-US" altLang="ru-RU" sz="2000" b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" name="Text Box 39"/>
          <p:cNvSpPr txBox="1">
            <a:spLocks noChangeArrowheads="1"/>
          </p:cNvSpPr>
          <p:nvPr/>
        </p:nvSpPr>
        <p:spPr bwMode="auto">
          <a:xfrm>
            <a:off x="7543800" y="320675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2000" b="1">
                <a:solidFill>
                  <a:srgbClr val="FFCC00"/>
                </a:solidFill>
                <a:latin typeface="Arial" charset="0"/>
              </a:rPr>
              <a:t>$500</a:t>
            </a:r>
            <a:r>
              <a:rPr lang="ru-RU" altLang="ru-RU" sz="2000" b="1">
                <a:solidFill>
                  <a:srgbClr val="FFCC00"/>
                </a:solidFill>
                <a:latin typeface="Arial" charset="0"/>
              </a:rPr>
              <a:t> </a:t>
            </a:r>
            <a:r>
              <a:rPr lang="en-US" altLang="ru-RU" sz="2000" b="1">
                <a:solidFill>
                  <a:srgbClr val="FFCC00"/>
                </a:solidFill>
                <a:latin typeface="Arial" charset="0"/>
              </a:rPr>
              <a:t>000</a:t>
            </a:r>
          </a:p>
        </p:txBody>
      </p:sp>
      <p:sp>
        <p:nvSpPr>
          <p:cNvPr id="6166" name="Text Box 40"/>
          <p:cNvSpPr txBox="1">
            <a:spLocks noChangeArrowheads="1"/>
          </p:cNvSpPr>
          <p:nvPr/>
        </p:nvSpPr>
        <p:spPr bwMode="auto">
          <a:xfrm>
            <a:off x="7549131" y="638175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2000" b="1">
                <a:solidFill>
                  <a:srgbClr val="FFCC00"/>
                </a:solidFill>
                <a:latin typeface="Arial" charset="0"/>
              </a:rPr>
              <a:t>$250</a:t>
            </a:r>
            <a:r>
              <a:rPr lang="ru-RU" altLang="ru-RU" sz="2000" b="1">
                <a:solidFill>
                  <a:srgbClr val="FFCC00"/>
                </a:solidFill>
                <a:latin typeface="Arial" charset="0"/>
              </a:rPr>
              <a:t> </a:t>
            </a:r>
            <a:r>
              <a:rPr lang="en-US" altLang="ru-RU" sz="2000" b="1">
                <a:solidFill>
                  <a:srgbClr val="FFCC00"/>
                </a:solidFill>
                <a:latin typeface="Arial" charset="0"/>
              </a:rPr>
              <a:t>000</a:t>
            </a:r>
          </a:p>
        </p:txBody>
      </p:sp>
      <p:sp>
        <p:nvSpPr>
          <p:cNvPr id="6167" name="Text Box 41"/>
          <p:cNvSpPr txBox="1">
            <a:spLocks noChangeArrowheads="1"/>
          </p:cNvSpPr>
          <p:nvPr/>
        </p:nvSpPr>
        <p:spPr bwMode="auto">
          <a:xfrm>
            <a:off x="7543800" y="930275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2000" b="1">
                <a:solidFill>
                  <a:srgbClr val="FFCC00"/>
                </a:solidFill>
                <a:latin typeface="Arial" charset="0"/>
              </a:rPr>
              <a:t>$125</a:t>
            </a:r>
            <a:r>
              <a:rPr lang="ru-RU" altLang="ru-RU" sz="2000" b="1">
                <a:solidFill>
                  <a:srgbClr val="FFCC00"/>
                </a:solidFill>
                <a:latin typeface="Arial" charset="0"/>
              </a:rPr>
              <a:t> </a:t>
            </a:r>
            <a:r>
              <a:rPr lang="en-US" altLang="ru-RU" sz="2000" b="1">
                <a:solidFill>
                  <a:srgbClr val="FFCC00"/>
                </a:solidFill>
                <a:latin typeface="Arial" charset="0"/>
              </a:rPr>
              <a:t>000</a:t>
            </a:r>
          </a:p>
        </p:txBody>
      </p:sp>
      <p:sp>
        <p:nvSpPr>
          <p:cNvPr id="6168" name="Text Box 42"/>
          <p:cNvSpPr txBox="1">
            <a:spLocks noChangeArrowheads="1"/>
          </p:cNvSpPr>
          <p:nvPr/>
        </p:nvSpPr>
        <p:spPr bwMode="auto">
          <a:xfrm>
            <a:off x="7543800" y="1235075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2000" b="1">
                <a:solidFill>
                  <a:srgbClr val="FFCC00"/>
                </a:solidFill>
                <a:latin typeface="Arial" charset="0"/>
              </a:rPr>
              <a:t>$64</a:t>
            </a:r>
            <a:r>
              <a:rPr lang="ru-RU" altLang="ru-RU" sz="2000" b="1">
                <a:solidFill>
                  <a:srgbClr val="FFCC00"/>
                </a:solidFill>
                <a:latin typeface="Arial" charset="0"/>
              </a:rPr>
              <a:t> </a:t>
            </a:r>
            <a:r>
              <a:rPr lang="en-US" altLang="ru-RU" sz="2000" b="1">
                <a:solidFill>
                  <a:srgbClr val="FFCC00"/>
                </a:solidFill>
                <a:latin typeface="Arial" charset="0"/>
              </a:rPr>
              <a:t>000</a:t>
            </a:r>
          </a:p>
        </p:txBody>
      </p:sp>
      <p:sp>
        <p:nvSpPr>
          <p:cNvPr id="6169" name="Text Box 43"/>
          <p:cNvSpPr txBox="1">
            <a:spLocks noChangeArrowheads="1"/>
          </p:cNvSpPr>
          <p:nvPr/>
        </p:nvSpPr>
        <p:spPr bwMode="auto">
          <a:xfrm>
            <a:off x="7543800" y="1539875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2000" b="1" dirty="0">
                <a:solidFill>
                  <a:srgbClr val="FFFF00"/>
                </a:solidFill>
                <a:latin typeface="Arial" charset="0"/>
              </a:rPr>
              <a:t>$32</a:t>
            </a:r>
            <a:r>
              <a:rPr lang="ru-RU" altLang="ru-RU" sz="2000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altLang="ru-RU" sz="2000" b="1" dirty="0">
                <a:solidFill>
                  <a:srgbClr val="FFFF00"/>
                </a:solidFill>
                <a:latin typeface="Arial" charset="0"/>
              </a:rPr>
              <a:t>000</a:t>
            </a:r>
          </a:p>
        </p:txBody>
      </p:sp>
      <p:sp>
        <p:nvSpPr>
          <p:cNvPr id="6170" name="Text Box 44"/>
          <p:cNvSpPr txBox="1">
            <a:spLocks noChangeArrowheads="1"/>
          </p:cNvSpPr>
          <p:nvPr/>
        </p:nvSpPr>
        <p:spPr bwMode="auto">
          <a:xfrm>
            <a:off x="7543800" y="1844675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2000" b="1">
                <a:solidFill>
                  <a:srgbClr val="FFC000"/>
                </a:solidFill>
                <a:latin typeface="Arial" charset="0"/>
              </a:rPr>
              <a:t>$16</a:t>
            </a:r>
            <a:r>
              <a:rPr lang="ru-RU" altLang="ru-RU" sz="2000" b="1">
                <a:solidFill>
                  <a:srgbClr val="FFC000"/>
                </a:solidFill>
                <a:latin typeface="Arial" charset="0"/>
              </a:rPr>
              <a:t> </a:t>
            </a:r>
            <a:r>
              <a:rPr lang="en-US" altLang="ru-RU" sz="2000" b="1">
                <a:solidFill>
                  <a:srgbClr val="FFC000"/>
                </a:solidFill>
                <a:latin typeface="Arial" charset="0"/>
              </a:rPr>
              <a:t>000</a:t>
            </a:r>
          </a:p>
        </p:txBody>
      </p:sp>
      <p:sp>
        <p:nvSpPr>
          <p:cNvPr id="6171" name="Text Box 45"/>
          <p:cNvSpPr txBox="1">
            <a:spLocks noChangeArrowheads="1"/>
          </p:cNvSpPr>
          <p:nvPr/>
        </p:nvSpPr>
        <p:spPr bwMode="auto">
          <a:xfrm>
            <a:off x="7543800" y="2149475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2000" b="1">
                <a:solidFill>
                  <a:srgbClr val="FFCC00"/>
                </a:solidFill>
                <a:latin typeface="Arial" charset="0"/>
              </a:rPr>
              <a:t>$8</a:t>
            </a:r>
            <a:r>
              <a:rPr lang="ru-RU" altLang="ru-RU" sz="2000" b="1">
                <a:solidFill>
                  <a:srgbClr val="FFCC00"/>
                </a:solidFill>
                <a:latin typeface="Arial" charset="0"/>
              </a:rPr>
              <a:t> </a:t>
            </a:r>
            <a:r>
              <a:rPr lang="en-US" altLang="ru-RU" sz="2000" b="1">
                <a:solidFill>
                  <a:srgbClr val="FFCC00"/>
                </a:solidFill>
                <a:latin typeface="Arial" charset="0"/>
              </a:rPr>
              <a:t>000</a:t>
            </a:r>
          </a:p>
        </p:txBody>
      </p:sp>
      <p:sp>
        <p:nvSpPr>
          <p:cNvPr id="6179" name="Oval 53"/>
          <p:cNvSpPr>
            <a:spLocks noChangeArrowheads="1"/>
          </p:cNvSpPr>
          <p:nvPr/>
        </p:nvSpPr>
        <p:spPr bwMode="auto">
          <a:xfrm>
            <a:off x="7239000" y="4419600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184" name="Oval 58"/>
          <p:cNvSpPr>
            <a:spLocks noChangeArrowheads="1"/>
          </p:cNvSpPr>
          <p:nvPr/>
        </p:nvSpPr>
        <p:spPr bwMode="auto">
          <a:xfrm>
            <a:off x="7239000" y="2895600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186" name="Oval 60"/>
          <p:cNvSpPr>
            <a:spLocks noChangeArrowheads="1"/>
          </p:cNvSpPr>
          <p:nvPr/>
        </p:nvSpPr>
        <p:spPr bwMode="auto">
          <a:xfrm>
            <a:off x="7239000" y="2286000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187" name="Oval 61"/>
          <p:cNvSpPr>
            <a:spLocks noChangeArrowheads="1"/>
          </p:cNvSpPr>
          <p:nvPr/>
        </p:nvSpPr>
        <p:spPr bwMode="auto">
          <a:xfrm>
            <a:off x="7239000" y="1981200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188" name="Oval 62"/>
          <p:cNvSpPr>
            <a:spLocks noChangeArrowheads="1"/>
          </p:cNvSpPr>
          <p:nvPr/>
        </p:nvSpPr>
        <p:spPr bwMode="auto">
          <a:xfrm>
            <a:off x="7239000" y="1676400"/>
            <a:ext cx="152400" cy="152400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/>
            <a:endParaRPr lang="ru-RU" altLang="ru-RU"/>
          </a:p>
        </p:txBody>
      </p:sp>
      <p:sp>
        <p:nvSpPr>
          <p:cNvPr id="6189" name="Oval 63"/>
          <p:cNvSpPr>
            <a:spLocks noChangeArrowheads="1"/>
          </p:cNvSpPr>
          <p:nvPr/>
        </p:nvSpPr>
        <p:spPr bwMode="auto">
          <a:xfrm>
            <a:off x="7239000" y="1371600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190" name="Oval 64"/>
          <p:cNvSpPr>
            <a:spLocks noChangeArrowheads="1"/>
          </p:cNvSpPr>
          <p:nvPr/>
        </p:nvSpPr>
        <p:spPr bwMode="auto">
          <a:xfrm>
            <a:off x="7239000" y="1066800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191" name="Oval 65"/>
          <p:cNvSpPr>
            <a:spLocks noChangeArrowheads="1"/>
          </p:cNvSpPr>
          <p:nvPr/>
        </p:nvSpPr>
        <p:spPr bwMode="auto">
          <a:xfrm>
            <a:off x="7239000" y="762000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192" name="Oval 66"/>
          <p:cNvSpPr>
            <a:spLocks noChangeArrowheads="1"/>
          </p:cNvSpPr>
          <p:nvPr/>
        </p:nvSpPr>
        <p:spPr bwMode="auto">
          <a:xfrm>
            <a:off x="7239000" y="457200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193" name="Oval 67"/>
          <p:cNvSpPr>
            <a:spLocks noChangeArrowheads="1"/>
          </p:cNvSpPr>
          <p:nvPr/>
        </p:nvSpPr>
        <p:spPr bwMode="auto">
          <a:xfrm>
            <a:off x="7239000" y="152400"/>
            <a:ext cx="152400" cy="152400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78" name="AutoShape 15"/>
          <p:cNvSpPr>
            <a:spLocks noChangeArrowheads="1"/>
          </p:cNvSpPr>
          <p:nvPr/>
        </p:nvSpPr>
        <p:spPr bwMode="auto">
          <a:xfrm>
            <a:off x="5081588" y="4781550"/>
            <a:ext cx="3929062" cy="857250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ru-RU" sz="3600" b="1" dirty="0">
                <a:latin typeface="Monotype Corsiva" pitchFamily="66" charset="0"/>
              </a:rPr>
              <a:t>к</a:t>
            </a:r>
            <a:r>
              <a:rPr lang="ru-RU" sz="3600" b="1" dirty="0" smtClean="0">
                <a:latin typeface="Monotype Corsiva" pitchFamily="66" charset="0"/>
              </a:rPr>
              <a:t>алий</a:t>
            </a:r>
            <a:endParaRPr lang="ru-RU" sz="3600" b="1" dirty="0">
              <a:latin typeface="Monotype Corsiva" pitchFamily="66" charset="0"/>
            </a:endParaRPr>
          </a:p>
        </p:txBody>
      </p:sp>
      <p:sp>
        <p:nvSpPr>
          <p:cNvPr id="79" name="AutoShape 15"/>
          <p:cNvSpPr>
            <a:spLocks noChangeArrowheads="1"/>
          </p:cNvSpPr>
          <p:nvPr/>
        </p:nvSpPr>
        <p:spPr bwMode="auto">
          <a:xfrm>
            <a:off x="623395" y="5786438"/>
            <a:ext cx="3929063" cy="857250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ru-RU" sz="3600" b="1" dirty="0">
                <a:latin typeface="Monotype Corsiva" pitchFamily="66" charset="0"/>
              </a:rPr>
              <a:t>ф</a:t>
            </a:r>
            <a:r>
              <a:rPr lang="ru-RU" sz="3600" b="1" dirty="0" smtClean="0">
                <a:latin typeface="Monotype Corsiva" pitchFamily="66" charset="0"/>
              </a:rPr>
              <a:t>тор</a:t>
            </a:r>
            <a:endParaRPr lang="ru-RU" sz="3600" b="1" dirty="0">
              <a:latin typeface="Monotype Corsiva" pitchFamily="66" charset="0"/>
            </a:endParaRPr>
          </a:p>
        </p:txBody>
      </p:sp>
      <p:sp>
        <p:nvSpPr>
          <p:cNvPr id="80" name="AutoShape 15"/>
          <p:cNvSpPr>
            <a:spLocks noChangeArrowheads="1"/>
          </p:cNvSpPr>
          <p:nvPr/>
        </p:nvSpPr>
        <p:spPr bwMode="auto">
          <a:xfrm>
            <a:off x="5072063" y="5786438"/>
            <a:ext cx="3929062" cy="857250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ru-RU" sz="3600" b="1" dirty="0">
                <a:latin typeface="Monotype Corsiva" pitchFamily="66" charset="0"/>
              </a:rPr>
              <a:t>ф</a:t>
            </a:r>
            <a:r>
              <a:rPr lang="ru-RU" sz="3600" b="1" dirty="0" smtClean="0">
                <a:latin typeface="Monotype Corsiva" pitchFamily="66" charset="0"/>
              </a:rPr>
              <a:t>осфор</a:t>
            </a:r>
            <a:endParaRPr lang="ru-RU" sz="3600" b="1" dirty="0">
              <a:latin typeface="Monotype Corsiva" pitchFamily="66" charset="0"/>
            </a:endParaRPr>
          </a:p>
        </p:txBody>
      </p:sp>
      <p:sp>
        <p:nvSpPr>
          <p:cNvPr id="81" name="AutoShape 13"/>
          <p:cNvSpPr>
            <a:spLocks noChangeArrowheads="1"/>
          </p:cNvSpPr>
          <p:nvPr/>
        </p:nvSpPr>
        <p:spPr bwMode="auto">
          <a:xfrm>
            <a:off x="628650" y="4768648"/>
            <a:ext cx="3929063" cy="857250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ru-RU" sz="3600" b="1" dirty="0">
                <a:latin typeface="Monotype Corsiva" pitchFamily="66" charset="0"/>
              </a:rPr>
              <a:t>к</a:t>
            </a:r>
            <a:r>
              <a:rPr lang="ru-RU" sz="3600" b="1" dirty="0" smtClean="0">
                <a:latin typeface="Monotype Corsiva" pitchFamily="66" charset="0"/>
              </a:rPr>
              <a:t>альций</a:t>
            </a:r>
            <a:endParaRPr lang="ru-RU" sz="3600" b="1" dirty="0">
              <a:latin typeface="Monotype Corsiva" pitchFamily="66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443176" y="206375"/>
            <a:ext cx="1119926" cy="685800"/>
            <a:chOff x="393389" y="206375"/>
            <a:chExt cx="1119926" cy="685800"/>
          </a:xfrm>
        </p:grpSpPr>
        <p:sp>
          <p:nvSpPr>
            <p:cNvPr id="83" name="Oval 50"/>
            <p:cNvSpPr>
              <a:spLocks noChangeArrowheads="1"/>
            </p:cNvSpPr>
            <p:nvPr/>
          </p:nvSpPr>
          <p:spPr bwMode="auto">
            <a:xfrm>
              <a:off x="393389" y="206375"/>
              <a:ext cx="1081087" cy="68580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57150">
              <a:solidFill>
                <a:srgbClr val="00B05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202" name="Text Box 53"/>
            <p:cNvSpPr txBox="1">
              <a:spLocks noChangeArrowheads="1"/>
            </p:cNvSpPr>
            <p:nvPr/>
          </p:nvSpPr>
          <p:spPr bwMode="auto">
            <a:xfrm>
              <a:off x="446515" y="320675"/>
              <a:ext cx="1066800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ru-RU" sz="2400" b="1" dirty="0">
                  <a:solidFill>
                    <a:schemeClr val="bg1"/>
                  </a:solidFill>
                  <a:latin typeface="Arial" charset="0"/>
                </a:rPr>
                <a:t>50:50</a:t>
              </a:r>
              <a:endParaRPr lang="en-US" altLang="ru-RU" sz="2400" dirty="0">
                <a:solidFill>
                  <a:schemeClr val="bg1"/>
                </a:solidFill>
                <a:latin typeface="Arial" charset="0"/>
              </a:endParaRP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1711606" y="214313"/>
            <a:ext cx="928687" cy="685800"/>
            <a:chOff x="1643063" y="214313"/>
            <a:chExt cx="928687" cy="685800"/>
          </a:xfrm>
        </p:grpSpPr>
        <p:sp>
          <p:nvSpPr>
            <p:cNvPr id="84" name="Oval 52"/>
            <p:cNvSpPr>
              <a:spLocks noChangeArrowheads="1"/>
            </p:cNvSpPr>
            <p:nvPr/>
          </p:nvSpPr>
          <p:spPr bwMode="auto">
            <a:xfrm>
              <a:off x="1643063" y="214313"/>
              <a:ext cx="928687" cy="68580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57150">
              <a:solidFill>
                <a:srgbClr val="00B05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pic>
          <p:nvPicPr>
            <p:cNvPr id="6203" name="Picture 54"/>
            <p:cNvPicPr>
              <a:picLocks noChangeAspect="1" noChangeArrowheads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1850231" y="266700"/>
              <a:ext cx="514350" cy="606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Группа 3"/>
          <p:cNvGrpSpPr/>
          <p:nvPr/>
        </p:nvGrpSpPr>
        <p:grpSpPr>
          <a:xfrm>
            <a:off x="3924300" y="202880"/>
            <a:ext cx="1295400" cy="685800"/>
            <a:chOff x="3768725" y="172718"/>
            <a:chExt cx="1295400" cy="685800"/>
          </a:xfrm>
        </p:grpSpPr>
        <p:sp>
          <p:nvSpPr>
            <p:cNvPr id="85" name="Oval 51"/>
            <p:cNvSpPr>
              <a:spLocks noChangeArrowheads="1"/>
            </p:cNvSpPr>
            <p:nvPr/>
          </p:nvSpPr>
          <p:spPr bwMode="auto">
            <a:xfrm>
              <a:off x="3768725" y="172718"/>
              <a:ext cx="1295400" cy="68580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57150">
              <a:solidFill>
                <a:srgbClr val="00B05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204" name="Oval 56"/>
            <p:cNvSpPr>
              <a:spLocks noChangeArrowheads="1"/>
            </p:cNvSpPr>
            <p:nvPr/>
          </p:nvSpPr>
          <p:spPr bwMode="auto">
            <a:xfrm>
              <a:off x="4325938" y="292100"/>
              <a:ext cx="152400" cy="1524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6205" name="Oval 58"/>
            <p:cNvSpPr>
              <a:spLocks noChangeArrowheads="1"/>
            </p:cNvSpPr>
            <p:nvPr/>
          </p:nvSpPr>
          <p:spPr bwMode="auto">
            <a:xfrm>
              <a:off x="4638675" y="257175"/>
              <a:ext cx="152400" cy="1524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6206" name="Oval 60"/>
            <p:cNvSpPr>
              <a:spLocks noChangeArrowheads="1"/>
            </p:cNvSpPr>
            <p:nvPr/>
          </p:nvSpPr>
          <p:spPr bwMode="auto">
            <a:xfrm>
              <a:off x="4000500" y="244475"/>
              <a:ext cx="152400" cy="1524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6207" name="AutoShape 55"/>
            <p:cNvSpPr>
              <a:spLocks noChangeArrowheads="1"/>
            </p:cNvSpPr>
            <p:nvPr/>
          </p:nvSpPr>
          <p:spPr bwMode="auto">
            <a:xfrm rot="5400000">
              <a:off x="4576763" y="396875"/>
              <a:ext cx="304800" cy="304800"/>
            </a:xfrm>
            <a:prstGeom prst="flowChartDisplay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6208" name="AutoShape 57"/>
            <p:cNvSpPr>
              <a:spLocks noChangeArrowheads="1"/>
            </p:cNvSpPr>
            <p:nvPr/>
          </p:nvSpPr>
          <p:spPr bwMode="auto">
            <a:xfrm rot="5400000">
              <a:off x="4249738" y="436563"/>
              <a:ext cx="304800" cy="304800"/>
            </a:xfrm>
            <a:prstGeom prst="flowChartDisplay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6209" name="AutoShape 59"/>
            <p:cNvSpPr>
              <a:spLocks noChangeArrowheads="1"/>
            </p:cNvSpPr>
            <p:nvPr/>
          </p:nvSpPr>
          <p:spPr bwMode="auto">
            <a:xfrm rot="5400000">
              <a:off x="3924300" y="400050"/>
              <a:ext cx="304800" cy="304800"/>
            </a:xfrm>
            <a:prstGeom prst="flowChartDisplay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</p:grpSp>
      <p:pic>
        <p:nvPicPr>
          <p:cNvPr id="6210" name="Picture 1" descr="http://www.gifpark.su/Gifs/LETTERS/3/a4.gif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75" y="5000625"/>
            <a:ext cx="43815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11" name="Picture 2" descr="http://www.gifpark.su/Gifs/LETTERS/3/b4.gif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3438" y="5000625"/>
            <a:ext cx="43815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12" name="Picture 3" descr="http://www.gifpark.su/Gifs/LETTERS/3/c4.gif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75" y="6000750"/>
            <a:ext cx="43815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13" name="Picture 4" descr="http://www.gifpark.su/Gifs/LETTERS/3/d4.gif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3438" y="6000750"/>
            <a:ext cx="43815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Группа 8"/>
          <p:cNvGrpSpPr/>
          <p:nvPr/>
        </p:nvGrpSpPr>
        <p:grpSpPr>
          <a:xfrm>
            <a:off x="2836803" y="222994"/>
            <a:ext cx="928688" cy="685800"/>
            <a:chOff x="2724150" y="228600"/>
            <a:chExt cx="928688" cy="685800"/>
          </a:xfrm>
        </p:grpSpPr>
        <p:sp>
          <p:nvSpPr>
            <p:cNvPr id="71" name="Oval 52"/>
            <p:cNvSpPr>
              <a:spLocks noChangeArrowheads="1"/>
            </p:cNvSpPr>
            <p:nvPr/>
          </p:nvSpPr>
          <p:spPr bwMode="auto">
            <a:xfrm>
              <a:off x="2724150" y="228600"/>
              <a:ext cx="928688" cy="68580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57150">
              <a:solidFill>
                <a:srgbClr val="00B05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4" name="Улыбающееся лицо 73"/>
            <p:cNvSpPr/>
            <p:nvPr/>
          </p:nvSpPr>
          <p:spPr>
            <a:xfrm>
              <a:off x="2909888" y="346075"/>
              <a:ext cx="557212" cy="485775"/>
            </a:xfrm>
            <a:prstGeom prst="smileyFace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pic>
        <p:nvPicPr>
          <p:cNvPr id="5" name="50-5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 flipV="1">
            <a:off x="4297896" y="1919776"/>
            <a:ext cx="122848" cy="122848"/>
          </a:xfrm>
          <a:prstGeom prst="rect">
            <a:avLst/>
          </a:prstGeom>
        </p:spPr>
      </p:pic>
      <p:pic>
        <p:nvPicPr>
          <p:cNvPr id="8" name="ВОПРОСЫ-1-5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5820394" y="3369101"/>
            <a:ext cx="45719" cy="45719"/>
          </a:xfrm>
          <a:prstGeom prst="rect">
            <a:avLst/>
          </a:prstGeom>
        </p:spPr>
      </p:pic>
      <p:sp>
        <p:nvSpPr>
          <p:cNvPr id="10" name="Овал 9"/>
          <p:cNvSpPr/>
          <p:nvPr/>
        </p:nvSpPr>
        <p:spPr>
          <a:xfrm>
            <a:off x="5508828" y="133349"/>
            <a:ext cx="913137" cy="873126"/>
          </a:xfrm>
          <a:prstGeom prst="ellipse">
            <a:avLst/>
          </a:prstGeom>
          <a:gradFill>
            <a:gsLst>
              <a:gs pos="38000">
                <a:srgbClr val="FFFF00"/>
              </a:gs>
              <a:gs pos="86000">
                <a:srgbClr val="0070C0"/>
              </a:gs>
              <a:gs pos="67000">
                <a:schemeClr val="accent6">
                  <a:lumMod val="40000"/>
                  <a:lumOff val="60000"/>
                </a:schemeClr>
              </a:gs>
              <a:gs pos="52000">
                <a:srgbClr val="00B050"/>
              </a:gs>
              <a:gs pos="97000">
                <a:schemeClr val="bg1"/>
              </a:gs>
            </a:gsLst>
            <a:path path="circle">
              <a:fillToRect l="100000" t="100000"/>
            </a:path>
          </a:gradFill>
          <a:ln>
            <a:noFill/>
          </a:ln>
          <a:effectLst>
            <a:glow rad="1270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Звонок другу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2921370" y="4173172"/>
            <a:ext cx="46648" cy="46648"/>
          </a:xfrm>
          <a:prstGeom prst="rect">
            <a:avLst/>
          </a:prstGeom>
        </p:spPr>
      </p:pic>
      <p:pic>
        <p:nvPicPr>
          <p:cNvPr id="12" name="Зал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 flipV="1">
            <a:off x="3901892" y="1958853"/>
            <a:ext cx="98547" cy="98547"/>
          </a:xfrm>
          <a:prstGeom prst="rect">
            <a:avLst/>
          </a:prstGeom>
        </p:spPr>
      </p:pic>
      <p:sp>
        <p:nvSpPr>
          <p:cNvPr id="86" name="Rectangle 78"/>
          <p:cNvSpPr>
            <a:spLocks noChangeArrowheads="1"/>
          </p:cNvSpPr>
          <p:nvPr/>
        </p:nvSpPr>
        <p:spPr bwMode="auto">
          <a:xfrm>
            <a:off x="6643688" y="4357688"/>
            <a:ext cx="2465387" cy="322262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90" name="Rectangle 78"/>
          <p:cNvSpPr>
            <a:spLocks noChangeArrowheads="1"/>
          </p:cNvSpPr>
          <p:nvPr/>
        </p:nvSpPr>
        <p:spPr bwMode="auto">
          <a:xfrm>
            <a:off x="6643687" y="4058688"/>
            <a:ext cx="2465387" cy="322262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92" name="Rectangle 78"/>
          <p:cNvSpPr>
            <a:spLocks noChangeArrowheads="1"/>
          </p:cNvSpPr>
          <p:nvPr/>
        </p:nvSpPr>
        <p:spPr bwMode="auto">
          <a:xfrm>
            <a:off x="6643688" y="3768725"/>
            <a:ext cx="2465387" cy="322262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94" name="Rectangle 78"/>
          <p:cNvSpPr>
            <a:spLocks noChangeArrowheads="1"/>
          </p:cNvSpPr>
          <p:nvPr/>
        </p:nvSpPr>
        <p:spPr bwMode="auto">
          <a:xfrm>
            <a:off x="6643688" y="3454644"/>
            <a:ext cx="2465387" cy="322262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95" name="Text Box 37"/>
          <p:cNvSpPr txBox="1">
            <a:spLocks noChangeArrowheads="1"/>
          </p:cNvSpPr>
          <p:nvPr/>
        </p:nvSpPr>
        <p:spPr bwMode="auto">
          <a:xfrm>
            <a:off x="6703319" y="4333875"/>
            <a:ext cx="48459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1</a:t>
            </a:r>
          </a:p>
        </p:txBody>
      </p:sp>
      <p:sp>
        <p:nvSpPr>
          <p:cNvPr id="96" name="Oval 53"/>
          <p:cNvSpPr>
            <a:spLocks noChangeArrowheads="1"/>
          </p:cNvSpPr>
          <p:nvPr/>
        </p:nvSpPr>
        <p:spPr bwMode="auto">
          <a:xfrm>
            <a:off x="7239000" y="4463256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97" name="Text Box 52"/>
          <p:cNvSpPr txBox="1">
            <a:spLocks noChangeArrowheads="1"/>
          </p:cNvSpPr>
          <p:nvPr/>
        </p:nvSpPr>
        <p:spPr bwMode="auto">
          <a:xfrm>
            <a:off x="7576581" y="4339431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$100</a:t>
            </a:r>
          </a:p>
        </p:txBody>
      </p:sp>
      <p:sp>
        <p:nvSpPr>
          <p:cNvPr id="98" name="Text Box 36"/>
          <p:cNvSpPr txBox="1">
            <a:spLocks noChangeArrowheads="1"/>
          </p:cNvSpPr>
          <p:nvPr/>
        </p:nvSpPr>
        <p:spPr bwMode="auto">
          <a:xfrm>
            <a:off x="6705600" y="4036889"/>
            <a:ext cx="533400" cy="382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2</a:t>
            </a:r>
          </a:p>
        </p:txBody>
      </p:sp>
      <p:sp>
        <p:nvSpPr>
          <p:cNvPr id="100" name="Oval 59"/>
          <p:cNvSpPr>
            <a:spLocks noChangeArrowheads="1"/>
          </p:cNvSpPr>
          <p:nvPr/>
        </p:nvSpPr>
        <p:spPr bwMode="auto">
          <a:xfrm>
            <a:off x="7242749" y="4152044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101" name="Text Box 51"/>
          <p:cNvSpPr txBox="1">
            <a:spLocks noChangeArrowheads="1"/>
          </p:cNvSpPr>
          <p:nvPr/>
        </p:nvSpPr>
        <p:spPr bwMode="auto">
          <a:xfrm>
            <a:off x="7567883" y="4058688"/>
            <a:ext cx="1333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$200</a:t>
            </a:r>
          </a:p>
        </p:txBody>
      </p:sp>
      <p:sp>
        <p:nvSpPr>
          <p:cNvPr id="102" name="Text Box 35"/>
          <p:cNvSpPr txBox="1">
            <a:spLocks noChangeArrowheads="1"/>
          </p:cNvSpPr>
          <p:nvPr/>
        </p:nvSpPr>
        <p:spPr bwMode="auto">
          <a:xfrm>
            <a:off x="6719905" y="3755535"/>
            <a:ext cx="51909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3</a:t>
            </a:r>
          </a:p>
        </p:txBody>
      </p:sp>
      <p:sp>
        <p:nvSpPr>
          <p:cNvPr id="103" name="Oval 58"/>
          <p:cNvSpPr>
            <a:spLocks noChangeArrowheads="1"/>
          </p:cNvSpPr>
          <p:nvPr/>
        </p:nvSpPr>
        <p:spPr bwMode="auto">
          <a:xfrm>
            <a:off x="7250178" y="3853656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104" name="Text Box 50"/>
          <p:cNvSpPr txBox="1">
            <a:spLocks noChangeArrowheads="1"/>
          </p:cNvSpPr>
          <p:nvPr/>
        </p:nvSpPr>
        <p:spPr bwMode="auto">
          <a:xfrm>
            <a:off x="7567883" y="3743569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$300</a:t>
            </a:r>
          </a:p>
        </p:txBody>
      </p:sp>
      <p:sp>
        <p:nvSpPr>
          <p:cNvPr id="105" name="Text Box 34"/>
          <p:cNvSpPr txBox="1">
            <a:spLocks noChangeArrowheads="1"/>
          </p:cNvSpPr>
          <p:nvPr/>
        </p:nvSpPr>
        <p:spPr bwMode="auto">
          <a:xfrm>
            <a:off x="6705600" y="3452446"/>
            <a:ext cx="48231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4</a:t>
            </a:r>
          </a:p>
        </p:txBody>
      </p:sp>
      <p:sp>
        <p:nvSpPr>
          <p:cNvPr id="106" name="Oval 58"/>
          <p:cNvSpPr>
            <a:spLocks noChangeArrowheads="1"/>
          </p:cNvSpPr>
          <p:nvPr/>
        </p:nvSpPr>
        <p:spPr bwMode="auto">
          <a:xfrm>
            <a:off x="7250178" y="3541601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107" name="Text Box 49"/>
          <p:cNvSpPr txBox="1">
            <a:spLocks noChangeArrowheads="1"/>
          </p:cNvSpPr>
          <p:nvPr/>
        </p:nvSpPr>
        <p:spPr bwMode="auto">
          <a:xfrm>
            <a:off x="7558575" y="3415750"/>
            <a:ext cx="1000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$500</a:t>
            </a:r>
          </a:p>
        </p:txBody>
      </p:sp>
      <p:sp>
        <p:nvSpPr>
          <p:cNvPr id="88" name="Rectangle 78"/>
          <p:cNvSpPr>
            <a:spLocks noChangeArrowheads="1"/>
          </p:cNvSpPr>
          <p:nvPr/>
        </p:nvSpPr>
        <p:spPr bwMode="auto">
          <a:xfrm>
            <a:off x="6643688" y="3130184"/>
            <a:ext cx="2465385" cy="32446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89" name="Text Box 33"/>
          <p:cNvSpPr txBox="1">
            <a:spLocks noChangeArrowheads="1"/>
          </p:cNvSpPr>
          <p:nvPr/>
        </p:nvSpPr>
        <p:spPr bwMode="auto">
          <a:xfrm>
            <a:off x="6719905" y="3124200"/>
            <a:ext cx="44438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b="1" dirty="0">
                <a:solidFill>
                  <a:srgbClr val="FFFF00"/>
                </a:solidFill>
                <a:latin typeface="Arial" charset="0"/>
              </a:rPr>
              <a:t>5</a:t>
            </a:r>
          </a:p>
        </p:txBody>
      </p:sp>
      <p:sp>
        <p:nvSpPr>
          <p:cNvPr id="91" name="Oval 62"/>
          <p:cNvSpPr>
            <a:spLocks noChangeArrowheads="1"/>
          </p:cNvSpPr>
          <p:nvPr/>
        </p:nvSpPr>
        <p:spPr bwMode="auto">
          <a:xfrm>
            <a:off x="7244862" y="3239560"/>
            <a:ext cx="152400" cy="152400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/>
            <a:endParaRPr lang="ru-RU" altLang="ru-RU"/>
          </a:p>
        </p:txBody>
      </p:sp>
      <p:sp>
        <p:nvSpPr>
          <p:cNvPr id="93" name="Text Box 48"/>
          <p:cNvSpPr txBox="1">
            <a:spLocks noChangeArrowheads="1"/>
          </p:cNvSpPr>
          <p:nvPr/>
        </p:nvSpPr>
        <p:spPr bwMode="auto">
          <a:xfrm>
            <a:off x="7543800" y="3098678"/>
            <a:ext cx="1204664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2000" b="1" dirty="0">
                <a:solidFill>
                  <a:srgbClr val="FFFF00"/>
                </a:solidFill>
                <a:latin typeface="Arial" charset="0"/>
              </a:rPr>
              <a:t>$1</a:t>
            </a:r>
            <a:r>
              <a:rPr lang="ru-RU" altLang="ru-RU" sz="2000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altLang="ru-RU" sz="2000" b="1" dirty="0">
                <a:solidFill>
                  <a:srgbClr val="FFFF00"/>
                </a:solidFill>
                <a:latin typeface="Arial" charset="0"/>
              </a:rPr>
              <a:t>000</a:t>
            </a:r>
          </a:p>
        </p:txBody>
      </p:sp>
      <p:sp>
        <p:nvSpPr>
          <p:cNvPr id="108" name="Rectangle 78"/>
          <p:cNvSpPr>
            <a:spLocks noChangeArrowheads="1"/>
          </p:cNvSpPr>
          <p:nvPr/>
        </p:nvSpPr>
        <p:spPr bwMode="auto">
          <a:xfrm>
            <a:off x="6643686" y="2834257"/>
            <a:ext cx="2465387" cy="322262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pic>
        <p:nvPicPr>
          <p:cNvPr id="13" name="ДА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4079875" y="4210972"/>
            <a:ext cx="54395" cy="54395"/>
          </a:xfrm>
          <a:prstGeom prst="rect">
            <a:avLst/>
          </a:prstGeom>
        </p:spPr>
      </p:pic>
      <p:sp>
        <p:nvSpPr>
          <p:cNvPr id="112" name="Text Box 32"/>
          <p:cNvSpPr txBox="1">
            <a:spLocks noChangeArrowheads="1"/>
          </p:cNvSpPr>
          <p:nvPr/>
        </p:nvSpPr>
        <p:spPr bwMode="auto">
          <a:xfrm>
            <a:off x="6719905" y="2828421"/>
            <a:ext cx="4203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6</a:t>
            </a:r>
          </a:p>
        </p:txBody>
      </p:sp>
      <p:sp>
        <p:nvSpPr>
          <p:cNvPr id="113" name="Oval 58"/>
          <p:cNvSpPr>
            <a:spLocks noChangeArrowheads="1"/>
          </p:cNvSpPr>
          <p:nvPr/>
        </p:nvSpPr>
        <p:spPr bwMode="auto">
          <a:xfrm>
            <a:off x="7244862" y="2919188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114" name="Text Box 47"/>
          <p:cNvSpPr txBox="1">
            <a:spLocks noChangeArrowheads="1"/>
          </p:cNvSpPr>
          <p:nvPr/>
        </p:nvSpPr>
        <p:spPr bwMode="auto">
          <a:xfrm>
            <a:off x="7543800" y="2800350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$2</a:t>
            </a:r>
            <a:r>
              <a:rPr lang="ru-RU" altLang="ru-RU" sz="20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000</a:t>
            </a:r>
          </a:p>
        </p:txBody>
      </p:sp>
      <p:sp>
        <p:nvSpPr>
          <p:cNvPr id="99" name="Прямоугольник 79"/>
          <p:cNvSpPr>
            <a:spLocks noChangeArrowheads="1"/>
          </p:cNvSpPr>
          <p:nvPr/>
        </p:nvSpPr>
        <p:spPr bwMode="auto">
          <a:xfrm>
            <a:off x="302905" y="1048503"/>
            <a:ext cx="5996483" cy="341632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ru-RU" sz="3600" b="1" dirty="0" smtClean="0">
                <a:latin typeface="Segoe Script" pitchFamily="34" charset="0"/>
              </a:rPr>
              <a:t>7.В </a:t>
            </a:r>
            <a:r>
              <a:rPr lang="ru-RU" altLang="ru-RU" sz="3600" b="1" dirty="0">
                <a:latin typeface="Segoe Script" pitchFamily="34" charset="0"/>
              </a:rPr>
              <a:t>составе зубных </a:t>
            </a:r>
            <a:r>
              <a:rPr lang="ru-RU" altLang="ru-RU" sz="3600" b="1" dirty="0" smtClean="0">
                <a:latin typeface="Segoe Script" pitchFamily="34" charset="0"/>
              </a:rPr>
              <a:t>паст присутствует  </a:t>
            </a:r>
            <a:r>
              <a:rPr lang="ru-RU" altLang="ru-RU" sz="3600" b="1" dirty="0">
                <a:latin typeface="Segoe Script" pitchFamily="34" charset="0"/>
              </a:rPr>
              <a:t>именно этот химический элемент </a:t>
            </a:r>
            <a:endParaRPr lang="ru-RU" altLang="ru-RU" sz="3600" dirty="0">
              <a:latin typeface="Segoe Script" pitchFamily="34" charset="0"/>
            </a:endParaRPr>
          </a:p>
        </p:txBody>
      </p:sp>
      <p:pic>
        <p:nvPicPr>
          <p:cNvPr id="14" name="ДА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3924301" y="4173171"/>
            <a:ext cx="53730" cy="53730"/>
          </a:xfrm>
          <a:prstGeom prst="rect">
            <a:avLst/>
          </a:prstGeom>
        </p:spPr>
      </p:pic>
      <p:sp>
        <p:nvSpPr>
          <p:cNvPr id="110" name="Rectangle 78"/>
          <p:cNvSpPr>
            <a:spLocks noChangeArrowheads="1"/>
          </p:cNvSpPr>
          <p:nvPr/>
        </p:nvSpPr>
        <p:spPr bwMode="auto">
          <a:xfrm>
            <a:off x="6643688" y="2544763"/>
            <a:ext cx="2465387" cy="322262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111" name="Text Box 31"/>
          <p:cNvSpPr txBox="1">
            <a:spLocks noChangeArrowheads="1"/>
          </p:cNvSpPr>
          <p:nvPr/>
        </p:nvSpPr>
        <p:spPr bwMode="auto">
          <a:xfrm>
            <a:off x="6703319" y="2527738"/>
            <a:ext cx="333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7</a:t>
            </a:r>
          </a:p>
        </p:txBody>
      </p:sp>
      <p:sp>
        <p:nvSpPr>
          <p:cNvPr id="115" name="Oval 59"/>
          <p:cNvSpPr>
            <a:spLocks noChangeArrowheads="1"/>
          </p:cNvSpPr>
          <p:nvPr/>
        </p:nvSpPr>
        <p:spPr bwMode="auto">
          <a:xfrm>
            <a:off x="7239000" y="2629694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116" name="Text Box 46"/>
          <p:cNvSpPr txBox="1">
            <a:spLocks noChangeArrowheads="1"/>
          </p:cNvSpPr>
          <p:nvPr/>
        </p:nvSpPr>
        <p:spPr bwMode="auto">
          <a:xfrm>
            <a:off x="7529513" y="2505869"/>
            <a:ext cx="105531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$4</a:t>
            </a:r>
            <a:r>
              <a:rPr lang="ru-RU" altLang="ru-RU" sz="20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000</a:t>
            </a:r>
          </a:p>
        </p:txBody>
      </p:sp>
      <p:pic>
        <p:nvPicPr>
          <p:cNvPr id="3" name="смайлик.mp3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>
                  <p14:trim end="281833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5359896" y="3048000"/>
            <a:ext cx="50678" cy="50678"/>
          </a:xfrm>
          <a:prstGeom prst="rect">
            <a:avLst/>
          </a:prstGeom>
        </p:spPr>
      </p:pic>
      <p:pic>
        <p:nvPicPr>
          <p:cNvPr id="15" name="конец1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6299388" y="3541601"/>
            <a:ext cx="45719" cy="45719"/>
          </a:xfrm>
          <a:prstGeom prst="rect">
            <a:avLst/>
          </a:prstGeom>
        </p:spPr>
      </p:pic>
      <p:pic>
        <p:nvPicPr>
          <p:cNvPr id="16" name="конец1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5671638" y="2926081"/>
            <a:ext cx="45719" cy="45719"/>
          </a:xfrm>
          <a:prstGeom prst="rect">
            <a:avLst/>
          </a:prstGeom>
        </p:spPr>
      </p:pic>
      <p:pic>
        <p:nvPicPr>
          <p:cNvPr id="17" name="конец1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1"/>
          <a:stretch>
            <a:fillRect/>
          </a:stretch>
        </p:blipFill>
        <p:spPr>
          <a:xfrm rot="10476036" flipV="1">
            <a:off x="591683" y="3226565"/>
            <a:ext cx="45719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81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2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1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2" dur="348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347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335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481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47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341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344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447"/>
                            </p:stCondLst>
                            <p:childTnLst>
                              <p:par>
                                <p:cTn id="7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6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447"/>
                            </p:stCondLst>
                            <p:childTnLst>
                              <p:par>
                                <p:cTn id="7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audio>
              <p:cMediaNode vol="8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showWhenStopped="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344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447"/>
                            </p:stCondLst>
                            <p:childTnLst>
                              <p:par>
                                <p:cTn id="9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344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447"/>
                            </p:stCondLst>
                            <p:childTnLst>
                              <p:par>
                                <p:cTn id="10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7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447"/>
                            </p:stCondLst>
                            <p:childTnLst>
                              <p:par>
                                <p:cTn id="11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audio>
              <p:cMediaNode vol="80000" showWhenStopped="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91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4" dur="360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audio>
              <p:cMediaNode vol="100000" showWhenStopped="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showWhenStopped="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showWhenStopped="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78" grpId="0" animBg="1"/>
      <p:bldP spid="78" grpId="1" animBg="1"/>
      <p:bldP spid="80" grpId="0" animBg="1"/>
      <p:bldP spid="80" grpId="1" animBg="1"/>
      <p:bldP spid="80" grpId="2" animBg="1"/>
      <p:bldP spid="81" grpId="0" animBg="1"/>
      <p:bldP spid="81" grpId="1" animBg="1"/>
      <p:bldP spid="81" grpId="2" animBg="1"/>
      <p:bldP spid="10" grpId="0" animBg="1"/>
      <p:bldP spid="10" grpId="1" animBg="1"/>
      <p:bldP spid="99" grpId="0" animBg="1"/>
      <p:bldP spid="110" grpId="0" animBg="1"/>
      <p:bldP spid="1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ChangeArrowheads="1"/>
          </p:cNvSpPr>
          <p:nvPr/>
        </p:nvSpPr>
        <p:spPr bwMode="auto">
          <a:xfrm>
            <a:off x="1880" y="4391025"/>
            <a:ext cx="9144000" cy="2505075"/>
          </a:xfrm>
          <a:prstGeom prst="rect">
            <a:avLst/>
          </a:prstGeom>
          <a:solidFill>
            <a:srgbClr val="FFFFCC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165" name="Rectangle 22"/>
          <p:cNvSpPr>
            <a:spLocks noChangeArrowheads="1"/>
          </p:cNvSpPr>
          <p:nvPr/>
        </p:nvSpPr>
        <p:spPr bwMode="auto">
          <a:xfrm>
            <a:off x="6629400" y="30718"/>
            <a:ext cx="2514600" cy="468098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5715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6148" name="Text Box 23"/>
          <p:cNvSpPr txBox="1">
            <a:spLocks noChangeArrowheads="1"/>
          </p:cNvSpPr>
          <p:nvPr/>
        </p:nvSpPr>
        <p:spPr bwMode="auto">
          <a:xfrm>
            <a:off x="6705395" y="30718"/>
            <a:ext cx="609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1800" b="1" dirty="0">
                <a:solidFill>
                  <a:srgbClr val="FFFF00"/>
                </a:solidFill>
                <a:latin typeface="Arial" charset="0"/>
              </a:rPr>
              <a:t>15</a:t>
            </a:r>
          </a:p>
        </p:txBody>
      </p:sp>
      <p:sp>
        <p:nvSpPr>
          <p:cNvPr id="6149" name="Text Box 24"/>
          <p:cNvSpPr txBox="1">
            <a:spLocks noChangeArrowheads="1"/>
          </p:cNvSpPr>
          <p:nvPr/>
        </p:nvSpPr>
        <p:spPr bwMode="auto">
          <a:xfrm>
            <a:off x="6702347" y="336034"/>
            <a:ext cx="6156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14</a:t>
            </a:r>
          </a:p>
        </p:txBody>
      </p:sp>
      <p:sp>
        <p:nvSpPr>
          <p:cNvPr id="6150" name="Text Box 25"/>
          <p:cNvSpPr txBox="1">
            <a:spLocks noChangeArrowheads="1"/>
          </p:cNvSpPr>
          <p:nvPr/>
        </p:nvSpPr>
        <p:spPr bwMode="auto">
          <a:xfrm>
            <a:off x="6705600" y="640834"/>
            <a:ext cx="48231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13</a:t>
            </a:r>
          </a:p>
        </p:txBody>
      </p:sp>
      <p:sp>
        <p:nvSpPr>
          <p:cNvPr id="6151" name="Text Box 26"/>
          <p:cNvSpPr txBox="1">
            <a:spLocks noChangeArrowheads="1"/>
          </p:cNvSpPr>
          <p:nvPr/>
        </p:nvSpPr>
        <p:spPr bwMode="auto">
          <a:xfrm>
            <a:off x="6705600" y="945634"/>
            <a:ext cx="4966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12</a:t>
            </a:r>
          </a:p>
        </p:txBody>
      </p:sp>
      <p:sp>
        <p:nvSpPr>
          <p:cNvPr id="6152" name="Text Box 27"/>
          <p:cNvSpPr txBox="1">
            <a:spLocks noChangeArrowheads="1"/>
          </p:cNvSpPr>
          <p:nvPr/>
        </p:nvSpPr>
        <p:spPr bwMode="auto">
          <a:xfrm>
            <a:off x="6705600" y="1250434"/>
            <a:ext cx="5392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11</a:t>
            </a:r>
          </a:p>
        </p:txBody>
      </p:sp>
      <p:sp>
        <p:nvSpPr>
          <p:cNvPr id="6153" name="Text Box 28"/>
          <p:cNvSpPr txBox="1">
            <a:spLocks noChangeArrowheads="1"/>
          </p:cNvSpPr>
          <p:nvPr/>
        </p:nvSpPr>
        <p:spPr bwMode="auto">
          <a:xfrm>
            <a:off x="6703319" y="1555234"/>
            <a:ext cx="4988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1800" b="1" dirty="0">
                <a:solidFill>
                  <a:srgbClr val="FFFF00"/>
                </a:solidFill>
                <a:latin typeface="Arial" charset="0"/>
              </a:rPr>
              <a:t>10</a:t>
            </a:r>
          </a:p>
        </p:txBody>
      </p:sp>
      <p:sp>
        <p:nvSpPr>
          <p:cNvPr id="6155" name="Text Box 29"/>
          <p:cNvSpPr txBox="1">
            <a:spLocks noChangeArrowheads="1"/>
          </p:cNvSpPr>
          <p:nvPr/>
        </p:nvSpPr>
        <p:spPr bwMode="auto">
          <a:xfrm>
            <a:off x="6711462" y="1861782"/>
            <a:ext cx="41681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9</a:t>
            </a:r>
          </a:p>
        </p:txBody>
      </p:sp>
      <p:sp>
        <p:nvSpPr>
          <p:cNvPr id="6163" name="Text Box 37"/>
          <p:cNvSpPr txBox="1">
            <a:spLocks noChangeArrowheads="1"/>
          </p:cNvSpPr>
          <p:nvPr/>
        </p:nvSpPr>
        <p:spPr bwMode="auto">
          <a:xfrm>
            <a:off x="6750211" y="4354512"/>
            <a:ext cx="7561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1</a:t>
            </a:r>
          </a:p>
        </p:txBody>
      </p:sp>
      <p:sp>
        <p:nvSpPr>
          <p:cNvPr id="6164" name="Text Box 38"/>
          <p:cNvSpPr txBox="1">
            <a:spLocks noChangeArrowheads="1"/>
          </p:cNvSpPr>
          <p:nvPr/>
        </p:nvSpPr>
        <p:spPr bwMode="auto">
          <a:xfrm>
            <a:off x="7543800" y="0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2000" b="1" dirty="0">
                <a:solidFill>
                  <a:srgbClr val="FFFF00"/>
                </a:solidFill>
                <a:latin typeface="Arial" charset="0"/>
              </a:rPr>
              <a:t>$1 </a:t>
            </a:r>
            <a:r>
              <a:rPr lang="ru-RU" altLang="ru-RU" sz="2000" b="1" dirty="0">
                <a:solidFill>
                  <a:srgbClr val="FFFF00"/>
                </a:solidFill>
                <a:latin typeface="Arial" charset="0"/>
              </a:rPr>
              <a:t>000 000</a:t>
            </a:r>
            <a:endParaRPr lang="en-US" altLang="ru-RU" sz="2000" b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" name="Text Box 39"/>
          <p:cNvSpPr txBox="1">
            <a:spLocks noChangeArrowheads="1"/>
          </p:cNvSpPr>
          <p:nvPr/>
        </p:nvSpPr>
        <p:spPr bwMode="auto">
          <a:xfrm>
            <a:off x="7543800" y="320675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2000" b="1">
                <a:solidFill>
                  <a:srgbClr val="FFCC00"/>
                </a:solidFill>
                <a:latin typeface="Arial" charset="0"/>
              </a:rPr>
              <a:t>$500</a:t>
            </a:r>
            <a:r>
              <a:rPr lang="ru-RU" altLang="ru-RU" sz="2000" b="1">
                <a:solidFill>
                  <a:srgbClr val="FFCC00"/>
                </a:solidFill>
                <a:latin typeface="Arial" charset="0"/>
              </a:rPr>
              <a:t> </a:t>
            </a:r>
            <a:r>
              <a:rPr lang="en-US" altLang="ru-RU" sz="2000" b="1">
                <a:solidFill>
                  <a:srgbClr val="FFCC00"/>
                </a:solidFill>
                <a:latin typeface="Arial" charset="0"/>
              </a:rPr>
              <a:t>000</a:t>
            </a:r>
          </a:p>
        </p:txBody>
      </p:sp>
      <p:sp>
        <p:nvSpPr>
          <p:cNvPr id="6166" name="Text Box 40"/>
          <p:cNvSpPr txBox="1">
            <a:spLocks noChangeArrowheads="1"/>
          </p:cNvSpPr>
          <p:nvPr/>
        </p:nvSpPr>
        <p:spPr bwMode="auto">
          <a:xfrm>
            <a:off x="7543800" y="625475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2000" b="1">
                <a:solidFill>
                  <a:srgbClr val="FFCC00"/>
                </a:solidFill>
                <a:latin typeface="Arial" charset="0"/>
              </a:rPr>
              <a:t>$250</a:t>
            </a:r>
            <a:r>
              <a:rPr lang="ru-RU" altLang="ru-RU" sz="2000" b="1">
                <a:solidFill>
                  <a:srgbClr val="FFCC00"/>
                </a:solidFill>
                <a:latin typeface="Arial" charset="0"/>
              </a:rPr>
              <a:t> </a:t>
            </a:r>
            <a:r>
              <a:rPr lang="en-US" altLang="ru-RU" sz="2000" b="1">
                <a:solidFill>
                  <a:srgbClr val="FFCC00"/>
                </a:solidFill>
                <a:latin typeface="Arial" charset="0"/>
              </a:rPr>
              <a:t>000</a:t>
            </a:r>
          </a:p>
        </p:txBody>
      </p:sp>
      <p:sp>
        <p:nvSpPr>
          <p:cNvPr id="6167" name="Text Box 41"/>
          <p:cNvSpPr txBox="1">
            <a:spLocks noChangeArrowheads="1"/>
          </p:cNvSpPr>
          <p:nvPr/>
        </p:nvSpPr>
        <p:spPr bwMode="auto">
          <a:xfrm>
            <a:off x="7543800" y="930275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2000" b="1">
                <a:solidFill>
                  <a:srgbClr val="FFCC00"/>
                </a:solidFill>
                <a:latin typeface="Arial" charset="0"/>
              </a:rPr>
              <a:t>$125</a:t>
            </a:r>
            <a:r>
              <a:rPr lang="ru-RU" altLang="ru-RU" sz="2000" b="1">
                <a:solidFill>
                  <a:srgbClr val="FFCC00"/>
                </a:solidFill>
                <a:latin typeface="Arial" charset="0"/>
              </a:rPr>
              <a:t> </a:t>
            </a:r>
            <a:r>
              <a:rPr lang="en-US" altLang="ru-RU" sz="2000" b="1">
                <a:solidFill>
                  <a:srgbClr val="FFCC00"/>
                </a:solidFill>
                <a:latin typeface="Arial" charset="0"/>
              </a:rPr>
              <a:t>000</a:t>
            </a:r>
          </a:p>
        </p:txBody>
      </p:sp>
      <p:sp>
        <p:nvSpPr>
          <p:cNvPr id="6168" name="Text Box 42"/>
          <p:cNvSpPr txBox="1">
            <a:spLocks noChangeArrowheads="1"/>
          </p:cNvSpPr>
          <p:nvPr/>
        </p:nvSpPr>
        <p:spPr bwMode="auto">
          <a:xfrm>
            <a:off x="7543800" y="1235075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2000" b="1">
                <a:solidFill>
                  <a:srgbClr val="FFCC00"/>
                </a:solidFill>
                <a:latin typeface="Arial" charset="0"/>
              </a:rPr>
              <a:t>$64</a:t>
            </a:r>
            <a:r>
              <a:rPr lang="ru-RU" altLang="ru-RU" sz="2000" b="1">
                <a:solidFill>
                  <a:srgbClr val="FFCC00"/>
                </a:solidFill>
                <a:latin typeface="Arial" charset="0"/>
              </a:rPr>
              <a:t> </a:t>
            </a:r>
            <a:r>
              <a:rPr lang="en-US" altLang="ru-RU" sz="2000" b="1">
                <a:solidFill>
                  <a:srgbClr val="FFCC00"/>
                </a:solidFill>
                <a:latin typeface="Arial" charset="0"/>
              </a:rPr>
              <a:t>000</a:t>
            </a:r>
          </a:p>
        </p:txBody>
      </p:sp>
      <p:sp>
        <p:nvSpPr>
          <p:cNvPr id="6169" name="Text Box 43"/>
          <p:cNvSpPr txBox="1">
            <a:spLocks noChangeArrowheads="1"/>
          </p:cNvSpPr>
          <p:nvPr/>
        </p:nvSpPr>
        <p:spPr bwMode="auto">
          <a:xfrm>
            <a:off x="7543800" y="1539875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2000" b="1" dirty="0">
                <a:solidFill>
                  <a:srgbClr val="FFFF00"/>
                </a:solidFill>
                <a:latin typeface="Arial" charset="0"/>
              </a:rPr>
              <a:t>$32</a:t>
            </a:r>
            <a:r>
              <a:rPr lang="ru-RU" altLang="ru-RU" sz="2000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altLang="ru-RU" sz="2000" b="1" dirty="0">
                <a:solidFill>
                  <a:srgbClr val="FFFF00"/>
                </a:solidFill>
                <a:latin typeface="Arial" charset="0"/>
              </a:rPr>
              <a:t>000</a:t>
            </a:r>
          </a:p>
        </p:txBody>
      </p:sp>
      <p:sp>
        <p:nvSpPr>
          <p:cNvPr id="6170" name="Text Box 44"/>
          <p:cNvSpPr txBox="1">
            <a:spLocks noChangeArrowheads="1"/>
          </p:cNvSpPr>
          <p:nvPr/>
        </p:nvSpPr>
        <p:spPr bwMode="auto">
          <a:xfrm>
            <a:off x="7543800" y="1844675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2000" b="1">
                <a:solidFill>
                  <a:srgbClr val="FFC000"/>
                </a:solidFill>
                <a:latin typeface="Arial" charset="0"/>
              </a:rPr>
              <a:t>$16</a:t>
            </a:r>
            <a:r>
              <a:rPr lang="ru-RU" altLang="ru-RU" sz="2000" b="1">
                <a:solidFill>
                  <a:srgbClr val="FFC000"/>
                </a:solidFill>
                <a:latin typeface="Arial" charset="0"/>
              </a:rPr>
              <a:t> </a:t>
            </a:r>
            <a:r>
              <a:rPr lang="en-US" altLang="ru-RU" sz="2000" b="1">
                <a:solidFill>
                  <a:srgbClr val="FFC000"/>
                </a:solidFill>
                <a:latin typeface="Arial" charset="0"/>
              </a:rPr>
              <a:t>000</a:t>
            </a:r>
          </a:p>
        </p:txBody>
      </p:sp>
      <p:sp>
        <p:nvSpPr>
          <p:cNvPr id="6179" name="Oval 53"/>
          <p:cNvSpPr>
            <a:spLocks noChangeArrowheads="1"/>
          </p:cNvSpPr>
          <p:nvPr/>
        </p:nvSpPr>
        <p:spPr bwMode="auto">
          <a:xfrm>
            <a:off x="7239000" y="4419600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184" name="Oval 58"/>
          <p:cNvSpPr>
            <a:spLocks noChangeArrowheads="1"/>
          </p:cNvSpPr>
          <p:nvPr/>
        </p:nvSpPr>
        <p:spPr bwMode="auto">
          <a:xfrm>
            <a:off x="7239000" y="2895600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187" name="Oval 61"/>
          <p:cNvSpPr>
            <a:spLocks noChangeArrowheads="1"/>
          </p:cNvSpPr>
          <p:nvPr/>
        </p:nvSpPr>
        <p:spPr bwMode="auto">
          <a:xfrm>
            <a:off x="7239000" y="1981200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188" name="Oval 62"/>
          <p:cNvSpPr>
            <a:spLocks noChangeArrowheads="1"/>
          </p:cNvSpPr>
          <p:nvPr/>
        </p:nvSpPr>
        <p:spPr bwMode="auto">
          <a:xfrm>
            <a:off x="7239000" y="1676400"/>
            <a:ext cx="152400" cy="152400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/>
            <a:endParaRPr lang="ru-RU" altLang="ru-RU"/>
          </a:p>
        </p:txBody>
      </p:sp>
      <p:sp>
        <p:nvSpPr>
          <p:cNvPr id="6189" name="Oval 63"/>
          <p:cNvSpPr>
            <a:spLocks noChangeArrowheads="1"/>
          </p:cNvSpPr>
          <p:nvPr/>
        </p:nvSpPr>
        <p:spPr bwMode="auto">
          <a:xfrm>
            <a:off x="7239000" y="1371600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190" name="Oval 64"/>
          <p:cNvSpPr>
            <a:spLocks noChangeArrowheads="1"/>
          </p:cNvSpPr>
          <p:nvPr/>
        </p:nvSpPr>
        <p:spPr bwMode="auto">
          <a:xfrm>
            <a:off x="7239000" y="1066800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191" name="Oval 65"/>
          <p:cNvSpPr>
            <a:spLocks noChangeArrowheads="1"/>
          </p:cNvSpPr>
          <p:nvPr/>
        </p:nvSpPr>
        <p:spPr bwMode="auto">
          <a:xfrm>
            <a:off x="7239000" y="762000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192" name="Oval 66"/>
          <p:cNvSpPr>
            <a:spLocks noChangeArrowheads="1"/>
          </p:cNvSpPr>
          <p:nvPr/>
        </p:nvSpPr>
        <p:spPr bwMode="auto">
          <a:xfrm>
            <a:off x="7239000" y="457200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193" name="Oval 67"/>
          <p:cNvSpPr>
            <a:spLocks noChangeArrowheads="1"/>
          </p:cNvSpPr>
          <p:nvPr/>
        </p:nvSpPr>
        <p:spPr bwMode="auto">
          <a:xfrm>
            <a:off x="7239000" y="152400"/>
            <a:ext cx="152400" cy="152400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78" name="AutoShape 15"/>
          <p:cNvSpPr>
            <a:spLocks noChangeArrowheads="1"/>
          </p:cNvSpPr>
          <p:nvPr/>
        </p:nvSpPr>
        <p:spPr bwMode="auto">
          <a:xfrm>
            <a:off x="5072063" y="4767263"/>
            <a:ext cx="3929062" cy="857250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ru-RU" sz="3600" b="1" dirty="0" smtClean="0">
                <a:latin typeface="Monotype Corsiva" pitchFamily="66" charset="0"/>
              </a:rPr>
              <a:t>фтор</a:t>
            </a:r>
            <a:endParaRPr lang="ru-RU" sz="3600" b="1" dirty="0">
              <a:latin typeface="Monotype Corsiva" pitchFamily="66" charset="0"/>
            </a:endParaRPr>
          </a:p>
        </p:txBody>
      </p:sp>
      <p:sp>
        <p:nvSpPr>
          <p:cNvPr id="79" name="AutoShape 15"/>
          <p:cNvSpPr>
            <a:spLocks noChangeArrowheads="1"/>
          </p:cNvSpPr>
          <p:nvPr/>
        </p:nvSpPr>
        <p:spPr bwMode="auto">
          <a:xfrm>
            <a:off x="571500" y="5786438"/>
            <a:ext cx="3929063" cy="857250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ru-RU" sz="3600" b="1" dirty="0" smtClean="0">
                <a:latin typeface="Monotype Corsiva" pitchFamily="66" charset="0"/>
              </a:rPr>
              <a:t>йод</a:t>
            </a:r>
            <a:endParaRPr lang="ru-RU" sz="3600" b="1" dirty="0">
              <a:latin typeface="Monotype Corsiva" pitchFamily="66" charset="0"/>
            </a:endParaRPr>
          </a:p>
        </p:txBody>
      </p:sp>
      <p:sp>
        <p:nvSpPr>
          <p:cNvPr id="80" name="AutoShape 15"/>
          <p:cNvSpPr>
            <a:spLocks noChangeArrowheads="1"/>
          </p:cNvSpPr>
          <p:nvPr/>
        </p:nvSpPr>
        <p:spPr bwMode="auto">
          <a:xfrm>
            <a:off x="5072063" y="5786438"/>
            <a:ext cx="3929062" cy="857250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ru-RU" sz="3600" b="1" dirty="0" smtClean="0">
                <a:latin typeface="Monotype Corsiva" pitchFamily="66" charset="0"/>
              </a:rPr>
              <a:t>хлор</a:t>
            </a:r>
            <a:endParaRPr lang="ru-RU" sz="3600" b="1" dirty="0">
              <a:latin typeface="Monotype Corsiva" pitchFamily="66" charset="0"/>
            </a:endParaRPr>
          </a:p>
        </p:txBody>
      </p:sp>
      <p:sp>
        <p:nvSpPr>
          <p:cNvPr id="81" name="AutoShape 13"/>
          <p:cNvSpPr>
            <a:spLocks noChangeArrowheads="1"/>
          </p:cNvSpPr>
          <p:nvPr/>
        </p:nvSpPr>
        <p:spPr bwMode="auto">
          <a:xfrm>
            <a:off x="584250" y="4767263"/>
            <a:ext cx="3929063" cy="857250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ru-RU" sz="3600" b="1" dirty="0" smtClean="0">
                <a:latin typeface="Monotype Corsiva" pitchFamily="66" charset="0"/>
              </a:rPr>
              <a:t>бром</a:t>
            </a:r>
            <a:endParaRPr lang="ru-RU" sz="3600" b="1" dirty="0">
              <a:latin typeface="Monotype Corsiva" pitchFamily="66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393389" y="206375"/>
            <a:ext cx="1115853" cy="685800"/>
            <a:chOff x="393389" y="206375"/>
            <a:chExt cx="1115853" cy="685800"/>
          </a:xfrm>
        </p:grpSpPr>
        <p:sp>
          <p:nvSpPr>
            <p:cNvPr id="83" name="Oval 50"/>
            <p:cNvSpPr>
              <a:spLocks noChangeArrowheads="1"/>
            </p:cNvSpPr>
            <p:nvPr/>
          </p:nvSpPr>
          <p:spPr bwMode="auto">
            <a:xfrm>
              <a:off x="393389" y="206375"/>
              <a:ext cx="1081087" cy="68580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57150">
              <a:solidFill>
                <a:srgbClr val="00B05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202" name="Text Box 53"/>
            <p:cNvSpPr txBox="1">
              <a:spLocks noChangeArrowheads="1"/>
            </p:cNvSpPr>
            <p:nvPr/>
          </p:nvSpPr>
          <p:spPr bwMode="auto">
            <a:xfrm>
              <a:off x="442442" y="304800"/>
              <a:ext cx="1066800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ru-RU" sz="2400" b="1" dirty="0">
                  <a:solidFill>
                    <a:schemeClr val="bg1"/>
                  </a:solidFill>
                  <a:latin typeface="Arial" charset="0"/>
                </a:rPr>
                <a:t>50:50</a:t>
              </a:r>
              <a:endParaRPr lang="en-US" altLang="ru-RU" sz="2400" dirty="0">
                <a:solidFill>
                  <a:schemeClr val="bg1"/>
                </a:solidFill>
                <a:latin typeface="Arial" charset="0"/>
              </a:endParaRP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1699260" y="214313"/>
            <a:ext cx="928687" cy="685800"/>
            <a:chOff x="1643063" y="214313"/>
            <a:chExt cx="928687" cy="685800"/>
          </a:xfrm>
        </p:grpSpPr>
        <p:sp>
          <p:nvSpPr>
            <p:cNvPr id="84" name="Oval 52"/>
            <p:cNvSpPr>
              <a:spLocks noChangeArrowheads="1"/>
            </p:cNvSpPr>
            <p:nvPr/>
          </p:nvSpPr>
          <p:spPr bwMode="auto">
            <a:xfrm>
              <a:off x="1643063" y="214313"/>
              <a:ext cx="928687" cy="68580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57150">
              <a:solidFill>
                <a:srgbClr val="00B05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pic>
          <p:nvPicPr>
            <p:cNvPr id="6203" name="Picture 54"/>
            <p:cNvPicPr>
              <a:picLocks noChangeAspect="1" noChangeArrowheads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1850231" y="266700"/>
              <a:ext cx="514350" cy="606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Группа 3"/>
          <p:cNvGrpSpPr/>
          <p:nvPr/>
        </p:nvGrpSpPr>
        <p:grpSpPr>
          <a:xfrm>
            <a:off x="3924300" y="198041"/>
            <a:ext cx="1295400" cy="685800"/>
            <a:chOff x="3768725" y="214313"/>
            <a:chExt cx="1295400" cy="685800"/>
          </a:xfrm>
        </p:grpSpPr>
        <p:sp>
          <p:nvSpPr>
            <p:cNvPr id="85" name="Oval 51"/>
            <p:cNvSpPr>
              <a:spLocks noChangeArrowheads="1"/>
            </p:cNvSpPr>
            <p:nvPr/>
          </p:nvSpPr>
          <p:spPr bwMode="auto">
            <a:xfrm>
              <a:off x="3768725" y="214313"/>
              <a:ext cx="1295400" cy="68580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57150">
              <a:solidFill>
                <a:srgbClr val="00B05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204" name="Oval 56"/>
            <p:cNvSpPr>
              <a:spLocks noChangeArrowheads="1"/>
            </p:cNvSpPr>
            <p:nvPr/>
          </p:nvSpPr>
          <p:spPr bwMode="auto">
            <a:xfrm>
              <a:off x="4325938" y="292100"/>
              <a:ext cx="152400" cy="1524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6205" name="Oval 58"/>
            <p:cNvSpPr>
              <a:spLocks noChangeArrowheads="1"/>
            </p:cNvSpPr>
            <p:nvPr/>
          </p:nvSpPr>
          <p:spPr bwMode="auto">
            <a:xfrm>
              <a:off x="4638675" y="257175"/>
              <a:ext cx="152400" cy="1524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6206" name="Oval 60"/>
            <p:cNvSpPr>
              <a:spLocks noChangeArrowheads="1"/>
            </p:cNvSpPr>
            <p:nvPr/>
          </p:nvSpPr>
          <p:spPr bwMode="auto">
            <a:xfrm>
              <a:off x="4000500" y="244475"/>
              <a:ext cx="152400" cy="1524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6207" name="AutoShape 55"/>
            <p:cNvSpPr>
              <a:spLocks noChangeArrowheads="1"/>
            </p:cNvSpPr>
            <p:nvPr/>
          </p:nvSpPr>
          <p:spPr bwMode="auto">
            <a:xfrm rot="5400000">
              <a:off x="4576763" y="396875"/>
              <a:ext cx="304800" cy="304800"/>
            </a:xfrm>
            <a:prstGeom prst="flowChartDisplay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6208" name="AutoShape 57"/>
            <p:cNvSpPr>
              <a:spLocks noChangeArrowheads="1"/>
            </p:cNvSpPr>
            <p:nvPr/>
          </p:nvSpPr>
          <p:spPr bwMode="auto">
            <a:xfrm rot="5400000">
              <a:off x="4249738" y="436563"/>
              <a:ext cx="304800" cy="304800"/>
            </a:xfrm>
            <a:prstGeom prst="flowChartDisplay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6209" name="AutoShape 59"/>
            <p:cNvSpPr>
              <a:spLocks noChangeArrowheads="1"/>
            </p:cNvSpPr>
            <p:nvPr/>
          </p:nvSpPr>
          <p:spPr bwMode="auto">
            <a:xfrm rot="5400000">
              <a:off x="3924300" y="400050"/>
              <a:ext cx="304800" cy="304800"/>
            </a:xfrm>
            <a:prstGeom prst="flowChartDisplay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</p:grpSp>
      <p:pic>
        <p:nvPicPr>
          <p:cNvPr id="6210" name="Picture 1" descr="http://www.gifpark.su/Gifs/LETTERS/3/a4.gif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75" y="5000625"/>
            <a:ext cx="43815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11" name="Picture 2" descr="http://www.gifpark.su/Gifs/LETTERS/3/b4.gif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3438" y="5000625"/>
            <a:ext cx="43815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12" name="Picture 3" descr="http://www.gifpark.su/Gifs/LETTERS/3/c4.gif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75" y="6000750"/>
            <a:ext cx="43815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13" name="Picture 4" descr="http://www.gifpark.su/Gifs/LETTERS/3/d4.gif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3438" y="6000750"/>
            <a:ext cx="43815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Группа 8"/>
          <p:cNvGrpSpPr/>
          <p:nvPr/>
        </p:nvGrpSpPr>
        <p:grpSpPr>
          <a:xfrm>
            <a:off x="2805360" y="206375"/>
            <a:ext cx="928688" cy="685800"/>
            <a:chOff x="2724150" y="228600"/>
            <a:chExt cx="928688" cy="685800"/>
          </a:xfrm>
        </p:grpSpPr>
        <p:sp>
          <p:nvSpPr>
            <p:cNvPr id="71" name="Oval 52"/>
            <p:cNvSpPr>
              <a:spLocks noChangeArrowheads="1"/>
            </p:cNvSpPr>
            <p:nvPr/>
          </p:nvSpPr>
          <p:spPr bwMode="auto">
            <a:xfrm>
              <a:off x="2724150" y="228600"/>
              <a:ext cx="928688" cy="68580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57150">
              <a:solidFill>
                <a:srgbClr val="00B05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4" name="Улыбающееся лицо 73"/>
            <p:cNvSpPr/>
            <p:nvPr/>
          </p:nvSpPr>
          <p:spPr>
            <a:xfrm>
              <a:off x="2909888" y="346075"/>
              <a:ext cx="557212" cy="485775"/>
            </a:xfrm>
            <a:prstGeom prst="smileyFace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pic>
        <p:nvPicPr>
          <p:cNvPr id="5" name="50-5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6398817" y="4028738"/>
            <a:ext cx="105568" cy="105568"/>
          </a:xfrm>
          <a:prstGeom prst="rect">
            <a:avLst/>
          </a:prstGeom>
        </p:spPr>
      </p:pic>
      <p:pic>
        <p:nvPicPr>
          <p:cNvPr id="8" name="ВОПРОСЫ-1-5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 flipH="1">
            <a:off x="1745955" y="4139582"/>
            <a:ext cx="160473" cy="160473"/>
          </a:xfrm>
          <a:prstGeom prst="rect">
            <a:avLst/>
          </a:prstGeom>
        </p:spPr>
      </p:pic>
      <p:sp>
        <p:nvSpPr>
          <p:cNvPr id="10" name="Овал 9"/>
          <p:cNvSpPr/>
          <p:nvPr/>
        </p:nvSpPr>
        <p:spPr>
          <a:xfrm>
            <a:off x="5489676" y="135176"/>
            <a:ext cx="882523" cy="795099"/>
          </a:xfrm>
          <a:prstGeom prst="ellipse">
            <a:avLst/>
          </a:prstGeom>
          <a:gradFill>
            <a:gsLst>
              <a:gs pos="38000">
                <a:srgbClr val="FFFF00"/>
              </a:gs>
              <a:gs pos="86000">
                <a:srgbClr val="0070C0"/>
              </a:gs>
              <a:gs pos="67000">
                <a:schemeClr val="accent6">
                  <a:lumMod val="40000"/>
                  <a:lumOff val="60000"/>
                </a:schemeClr>
              </a:gs>
              <a:gs pos="52000">
                <a:srgbClr val="00B050"/>
              </a:gs>
              <a:gs pos="97000">
                <a:schemeClr val="bg1"/>
              </a:gs>
            </a:gsLst>
            <a:path path="circle">
              <a:fillToRect l="100000" t="100000"/>
            </a:path>
          </a:gradFill>
          <a:ln>
            <a:noFill/>
          </a:ln>
          <a:effectLst>
            <a:glow rad="1270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Звонок другу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6504385" y="3356405"/>
            <a:ext cx="53235" cy="53235"/>
          </a:xfrm>
          <a:prstGeom prst="rect">
            <a:avLst/>
          </a:prstGeom>
        </p:spPr>
      </p:pic>
      <p:pic>
        <p:nvPicPr>
          <p:cNvPr id="12" name="Зал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3270657" y="4160221"/>
            <a:ext cx="82365" cy="82365"/>
          </a:xfrm>
          <a:prstGeom prst="rect">
            <a:avLst/>
          </a:prstGeom>
        </p:spPr>
      </p:pic>
      <p:sp>
        <p:nvSpPr>
          <p:cNvPr id="86" name="Rectangle 78"/>
          <p:cNvSpPr>
            <a:spLocks noChangeArrowheads="1"/>
          </p:cNvSpPr>
          <p:nvPr/>
        </p:nvSpPr>
        <p:spPr bwMode="auto">
          <a:xfrm>
            <a:off x="6645317" y="4357688"/>
            <a:ext cx="2463758" cy="322262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90" name="Rectangle 78"/>
          <p:cNvSpPr>
            <a:spLocks noChangeArrowheads="1"/>
          </p:cNvSpPr>
          <p:nvPr/>
        </p:nvSpPr>
        <p:spPr bwMode="auto">
          <a:xfrm>
            <a:off x="6645317" y="4058688"/>
            <a:ext cx="2463757" cy="322262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92" name="Rectangle 78"/>
          <p:cNvSpPr>
            <a:spLocks noChangeArrowheads="1"/>
          </p:cNvSpPr>
          <p:nvPr/>
        </p:nvSpPr>
        <p:spPr bwMode="auto">
          <a:xfrm>
            <a:off x="6645317" y="3768725"/>
            <a:ext cx="2463758" cy="322262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94" name="Rectangle 78"/>
          <p:cNvSpPr>
            <a:spLocks noChangeArrowheads="1"/>
          </p:cNvSpPr>
          <p:nvPr/>
        </p:nvSpPr>
        <p:spPr bwMode="auto">
          <a:xfrm>
            <a:off x="6645317" y="3454644"/>
            <a:ext cx="2463758" cy="322262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95" name="Text Box 37"/>
          <p:cNvSpPr txBox="1">
            <a:spLocks noChangeArrowheads="1"/>
          </p:cNvSpPr>
          <p:nvPr/>
        </p:nvSpPr>
        <p:spPr bwMode="auto">
          <a:xfrm>
            <a:off x="6703319" y="4333875"/>
            <a:ext cx="48459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1</a:t>
            </a:r>
          </a:p>
        </p:txBody>
      </p:sp>
      <p:sp>
        <p:nvSpPr>
          <p:cNvPr id="96" name="Oval 53"/>
          <p:cNvSpPr>
            <a:spLocks noChangeArrowheads="1"/>
          </p:cNvSpPr>
          <p:nvPr/>
        </p:nvSpPr>
        <p:spPr bwMode="auto">
          <a:xfrm>
            <a:off x="7239000" y="4463256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97" name="Text Box 52"/>
          <p:cNvSpPr txBox="1">
            <a:spLocks noChangeArrowheads="1"/>
          </p:cNvSpPr>
          <p:nvPr/>
        </p:nvSpPr>
        <p:spPr bwMode="auto">
          <a:xfrm>
            <a:off x="7543800" y="4354512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$100</a:t>
            </a:r>
          </a:p>
        </p:txBody>
      </p:sp>
      <p:sp>
        <p:nvSpPr>
          <p:cNvPr id="98" name="Text Box 36"/>
          <p:cNvSpPr txBox="1">
            <a:spLocks noChangeArrowheads="1"/>
          </p:cNvSpPr>
          <p:nvPr/>
        </p:nvSpPr>
        <p:spPr bwMode="auto">
          <a:xfrm>
            <a:off x="6701170" y="4047099"/>
            <a:ext cx="3473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2</a:t>
            </a:r>
          </a:p>
        </p:txBody>
      </p:sp>
      <p:sp>
        <p:nvSpPr>
          <p:cNvPr id="100" name="Oval 59"/>
          <p:cNvSpPr>
            <a:spLocks noChangeArrowheads="1"/>
          </p:cNvSpPr>
          <p:nvPr/>
        </p:nvSpPr>
        <p:spPr bwMode="auto">
          <a:xfrm>
            <a:off x="7245642" y="4170607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101" name="Text Box 51"/>
          <p:cNvSpPr txBox="1">
            <a:spLocks noChangeArrowheads="1"/>
          </p:cNvSpPr>
          <p:nvPr/>
        </p:nvSpPr>
        <p:spPr bwMode="auto">
          <a:xfrm>
            <a:off x="7543800" y="4046782"/>
            <a:ext cx="1333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$200</a:t>
            </a:r>
          </a:p>
        </p:txBody>
      </p:sp>
      <p:sp>
        <p:nvSpPr>
          <p:cNvPr id="102" name="Text Box 35"/>
          <p:cNvSpPr txBox="1">
            <a:spLocks noChangeArrowheads="1"/>
          </p:cNvSpPr>
          <p:nvPr/>
        </p:nvSpPr>
        <p:spPr bwMode="auto">
          <a:xfrm>
            <a:off x="6714911" y="3758928"/>
            <a:ext cx="3335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3</a:t>
            </a:r>
          </a:p>
        </p:txBody>
      </p:sp>
      <p:sp>
        <p:nvSpPr>
          <p:cNvPr id="103" name="Oval 58"/>
          <p:cNvSpPr>
            <a:spLocks noChangeArrowheads="1"/>
          </p:cNvSpPr>
          <p:nvPr/>
        </p:nvSpPr>
        <p:spPr bwMode="auto">
          <a:xfrm>
            <a:off x="7239000" y="3854782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104" name="Text Box 50"/>
          <p:cNvSpPr txBox="1">
            <a:spLocks noChangeArrowheads="1"/>
          </p:cNvSpPr>
          <p:nvPr/>
        </p:nvSpPr>
        <p:spPr bwMode="auto">
          <a:xfrm>
            <a:off x="7529513" y="3743569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$300</a:t>
            </a:r>
          </a:p>
        </p:txBody>
      </p:sp>
      <p:sp>
        <p:nvSpPr>
          <p:cNvPr id="105" name="Text Box 34"/>
          <p:cNvSpPr txBox="1">
            <a:spLocks noChangeArrowheads="1"/>
          </p:cNvSpPr>
          <p:nvPr/>
        </p:nvSpPr>
        <p:spPr bwMode="auto">
          <a:xfrm>
            <a:off x="6705600" y="3452446"/>
            <a:ext cx="422680" cy="376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4</a:t>
            </a:r>
          </a:p>
        </p:txBody>
      </p:sp>
      <p:sp>
        <p:nvSpPr>
          <p:cNvPr id="106" name="Oval 58"/>
          <p:cNvSpPr>
            <a:spLocks noChangeArrowheads="1"/>
          </p:cNvSpPr>
          <p:nvPr/>
        </p:nvSpPr>
        <p:spPr bwMode="auto">
          <a:xfrm>
            <a:off x="7244862" y="355282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107" name="Text Box 49"/>
          <p:cNvSpPr txBox="1">
            <a:spLocks noChangeArrowheads="1"/>
          </p:cNvSpPr>
          <p:nvPr/>
        </p:nvSpPr>
        <p:spPr bwMode="auto">
          <a:xfrm>
            <a:off x="7543800" y="3429000"/>
            <a:ext cx="1000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$500</a:t>
            </a:r>
          </a:p>
        </p:txBody>
      </p:sp>
      <p:sp>
        <p:nvSpPr>
          <p:cNvPr id="88" name="Rectangle 78"/>
          <p:cNvSpPr>
            <a:spLocks noChangeArrowheads="1"/>
          </p:cNvSpPr>
          <p:nvPr/>
        </p:nvSpPr>
        <p:spPr bwMode="auto">
          <a:xfrm>
            <a:off x="6645317" y="3130184"/>
            <a:ext cx="2463756" cy="357986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89" name="Text Box 33"/>
          <p:cNvSpPr txBox="1">
            <a:spLocks noChangeArrowheads="1"/>
          </p:cNvSpPr>
          <p:nvPr/>
        </p:nvSpPr>
        <p:spPr bwMode="auto">
          <a:xfrm>
            <a:off x="6705600" y="3145543"/>
            <a:ext cx="4226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b="1" dirty="0">
                <a:solidFill>
                  <a:srgbClr val="FFFF00"/>
                </a:solidFill>
                <a:latin typeface="Arial" charset="0"/>
              </a:rPr>
              <a:t>5</a:t>
            </a:r>
          </a:p>
        </p:txBody>
      </p:sp>
      <p:sp>
        <p:nvSpPr>
          <p:cNvPr id="91" name="Oval 62"/>
          <p:cNvSpPr>
            <a:spLocks noChangeArrowheads="1"/>
          </p:cNvSpPr>
          <p:nvPr/>
        </p:nvSpPr>
        <p:spPr bwMode="auto">
          <a:xfrm>
            <a:off x="7245096" y="3230623"/>
            <a:ext cx="152400" cy="152400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/>
            <a:endParaRPr lang="ru-RU" altLang="ru-RU"/>
          </a:p>
        </p:txBody>
      </p:sp>
      <p:sp>
        <p:nvSpPr>
          <p:cNvPr id="93" name="Text Box 48"/>
          <p:cNvSpPr txBox="1">
            <a:spLocks noChangeArrowheads="1"/>
          </p:cNvSpPr>
          <p:nvPr/>
        </p:nvSpPr>
        <p:spPr bwMode="auto">
          <a:xfrm>
            <a:off x="7543800" y="3130184"/>
            <a:ext cx="127667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2000" b="1" dirty="0">
                <a:solidFill>
                  <a:srgbClr val="FFFF00"/>
                </a:solidFill>
                <a:latin typeface="Arial" charset="0"/>
              </a:rPr>
              <a:t>$1</a:t>
            </a:r>
            <a:r>
              <a:rPr lang="ru-RU" altLang="ru-RU" sz="2000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altLang="ru-RU" sz="2000" b="1" dirty="0">
                <a:solidFill>
                  <a:srgbClr val="FFFF00"/>
                </a:solidFill>
                <a:latin typeface="Arial" charset="0"/>
              </a:rPr>
              <a:t>000</a:t>
            </a:r>
          </a:p>
        </p:txBody>
      </p:sp>
      <p:sp>
        <p:nvSpPr>
          <p:cNvPr id="108" name="Rectangle 78"/>
          <p:cNvSpPr>
            <a:spLocks noChangeArrowheads="1"/>
          </p:cNvSpPr>
          <p:nvPr/>
        </p:nvSpPr>
        <p:spPr bwMode="auto">
          <a:xfrm>
            <a:off x="6645317" y="2834257"/>
            <a:ext cx="2463756" cy="322262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pic>
        <p:nvPicPr>
          <p:cNvPr id="13" name="ДА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440194" y="4143619"/>
            <a:ext cx="98967" cy="98967"/>
          </a:xfrm>
          <a:prstGeom prst="rect">
            <a:avLst/>
          </a:prstGeom>
        </p:spPr>
      </p:pic>
      <p:sp>
        <p:nvSpPr>
          <p:cNvPr id="112" name="Text Box 32"/>
          <p:cNvSpPr txBox="1">
            <a:spLocks noChangeArrowheads="1"/>
          </p:cNvSpPr>
          <p:nvPr/>
        </p:nvSpPr>
        <p:spPr bwMode="auto">
          <a:xfrm>
            <a:off x="6705600" y="2815709"/>
            <a:ext cx="33099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6</a:t>
            </a:r>
          </a:p>
        </p:txBody>
      </p:sp>
      <p:sp>
        <p:nvSpPr>
          <p:cNvPr id="113" name="Oval 58"/>
          <p:cNvSpPr>
            <a:spLocks noChangeArrowheads="1"/>
          </p:cNvSpPr>
          <p:nvPr/>
        </p:nvSpPr>
        <p:spPr bwMode="auto">
          <a:xfrm>
            <a:off x="7244862" y="2919188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114" name="Text Box 47"/>
          <p:cNvSpPr txBox="1">
            <a:spLocks noChangeArrowheads="1"/>
          </p:cNvSpPr>
          <p:nvPr/>
        </p:nvSpPr>
        <p:spPr bwMode="auto">
          <a:xfrm>
            <a:off x="7543800" y="2800350"/>
            <a:ext cx="1132656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$2</a:t>
            </a:r>
            <a:r>
              <a:rPr lang="ru-RU" altLang="ru-RU" sz="20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000</a:t>
            </a:r>
          </a:p>
        </p:txBody>
      </p:sp>
      <p:pic>
        <p:nvPicPr>
          <p:cNvPr id="14" name="ДА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6393693" y="2745004"/>
            <a:ext cx="110692" cy="110692"/>
          </a:xfrm>
          <a:prstGeom prst="rect">
            <a:avLst/>
          </a:prstGeom>
        </p:spPr>
      </p:pic>
      <p:sp>
        <p:nvSpPr>
          <p:cNvPr id="110" name="Rectangle 78"/>
          <p:cNvSpPr>
            <a:spLocks noChangeArrowheads="1"/>
          </p:cNvSpPr>
          <p:nvPr/>
        </p:nvSpPr>
        <p:spPr bwMode="auto">
          <a:xfrm>
            <a:off x="6645317" y="2516899"/>
            <a:ext cx="2463756" cy="322262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111" name="Text Box 31"/>
          <p:cNvSpPr txBox="1">
            <a:spLocks noChangeArrowheads="1"/>
          </p:cNvSpPr>
          <p:nvPr/>
        </p:nvSpPr>
        <p:spPr bwMode="auto">
          <a:xfrm>
            <a:off x="6705600" y="2493364"/>
            <a:ext cx="3866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7</a:t>
            </a:r>
          </a:p>
        </p:txBody>
      </p:sp>
      <p:sp>
        <p:nvSpPr>
          <p:cNvPr id="115" name="Oval 59"/>
          <p:cNvSpPr>
            <a:spLocks noChangeArrowheads="1"/>
          </p:cNvSpPr>
          <p:nvPr/>
        </p:nvSpPr>
        <p:spPr bwMode="auto">
          <a:xfrm>
            <a:off x="7239000" y="2601830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116" name="Text Box 46"/>
          <p:cNvSpPr txBox="1">
            <a:spLocks noChangeArrowheads="1"/>
          </p:cNvSpPr>
          <p:nvPr/>
        </p:nvSpPr>
        <p:spPr bwMode="auto">
          <a:xfrm>
            <a:off x="7543800" y="2478005"/>
            <a:ext cx="1132656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$4</a:t>
            </a:r>
            <a:r>
              <a:rPr lang="ru-RU" altLang="ru-RU" sz="20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000</a:t>
            </a:r>
          </a:p>
        </p:txBody>
      </p:sp>
      <p:sp>
        <p:nvSpPr>
          <p:cNvPr id="109" name="Прямоугольник 79"/>
          <p:cNvSpPr>
            <a:spLocks noChangeArrowheads="1"/>
          </p:cNvSpPr>
          <p:nvPr/>
        </p:nvSpPr>
        <p:spPr bwMode="auto">
          <a:xfrm>
            <a:off x="101686" y="1025519"/>
            <a:ext cx="6429375" cy="332398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ru-RU" sz="2800" b="1" dirty="0">
                <a:latin typeface="Segoe Script" pitchFamily="34" charset="0"/>
              </a:rPr>
              <a:t>8</a:t>
            </a:r>
            <a:r>
              <a:rPr lang="ru-RU" altLang="ru-RU" sz="2800" b="1" dirty="0" smtClean="0">
                <a:latin typeface="Segoe Script" pitchFamily="34" charset="0"/>
              </a:rPr>
              <a:t>.Это </a:t>
            </a:r>
            <a:r>
              <a:rPr lang="ru-RU" altLang="ru-RU" sz="2800" b="1" dirty="0">
                <a:latin typeface="Segoe Script" pitchFamily="34" charset="0"/>
              </a:rPr>
              <a:t>вещество встречается в отбеливателях и в чистящих средствах, оно способно возвращать белизну белым тканям, дезинфицирует</a:t>
            </a:r>
            <a:endParaRPr lang="ru-RU" altLang="ru-RU" sz="2800" dirty="0">
              <a:latin typeface="Segoe Script" pitchFamily="34" charset="0"/>
            </a:endParaRPr>
          </a:p>
        </p:txBody>
      </p:sp>
      <p:pic>
        <p:nvPicPr>
          <p:cNvPr id="3" name="ДА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975842" y="4237038"/>
            <a:ext cx="73273" cy="73273"/>
          </a:xfrm>
          <a:prstGeom prst="rect">
            <a:avLst/>
          </a:prstGeom>
        </p:spPr>
      </p:pic>
      <p:sp>
        <p:nvSpPr>
          <p:cNvPr id="117" name="Rectangle 78"/>
          <p:cNvSpPr>
            <a:spLocks noChangeArrowheads="1"/>
          </p:cNvSpPr>
          <p:nvPr/>
        </p:nvSpPr>
        <p:spPr bwMode="auto">
          <a:xfrm>
            <a:off x="6645317" y="2194637"/>
            <a:ext cx="2463756" cy="322262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118" name="Text Box 30"/>
          <p:cNvSpPr txBox="1">
            <a:spLocks noChangeArrowheads="1"/>
          </p:cNvSpPr>
          <p:nvPr/>
        </p:nvSpPr>
        <p:spPr bwMode="auto">
          <a:xfrm>
            <a:off x="6719905" y="2164834"/>
            <a:ext cx="48231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8</a:t>
            </a:r>
          </a:p>
        </p:txBody>
      </p:sp>
      <p:sp>
        <p:nvSpPr>
          <p:cNvPr id="119" name="Oval 60"/>
          <p:cNvSpPr>
            <a:spLocks noChangeArrowheads="1"/>
          </p:cNvSpPr>
          <p:nvPr/>
        </p:nvSpPr>
        <p:spPr bwMode="auto">
          <a:xfrm>
            <a:off x="7238795" y="2286000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120" name="Text Box 45"/>
          <p:cNvSpPr txBox="1">
            <a:spLocks noChangeArrowheads="1"/>
          </p:cNvSpPr>
          <p:nvPr/>
        </p:nvSpPr>
        <p:spPr bwMode="auto">
          <a:xfrm>
            <a:off x="7543800" y="2149475"/>
            <a:ext cx="127667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$8</a:t>
            </a:r>
            <a:r>
              <a:rPr lang="ru-RU" altLang="ru-RU" sz="20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000</a:t>
            </a:r>
          </a:p>
        </p:txBody>
      </p:sp>
      <p:pic>
        <p:nvPicPr>
          <p:cNvPr id="15" name="смайлик.mp3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>
                  <p14:trim end="280833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 rot="10605240" flipH="1">
            <a:off x="4514571" y="4130223"/>
            <a:ext cx="45719" cy="45719"/>
          </a:xfrm>
          <a:prstGeom prst="rect">
            <a:avLst/>
          </a:prstGeom>
        </p:spPr>
      </p:pic>
      <p:pic>
        <p:nvPicPr>
          <p:cNvPr id="16" name="конец1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267200" y="3124200"/>
            <a:ext cx="45719" cy="45719"/>
          </a:xfrm>
          <a:prstGeom prst="rect">
            <a:avLst/>
          </a:prstGeom>
        </p:spPr>
      </p:pic>
      <p:pic>
        <p:nvPicPr>
          <p:cNvPr id="17" name="конец1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2"/>
          <a:stretch>
            <a:fillRect/>
          </a:stretch>
        </p:blipFill>
        <p:spPr>
          <a:xfrm flipV="1">
            <a:off x="4267200" y="3048000"/>
            <a:ext cx="76200" cy="76200"/>
          </a:xfrm>
          <a:prstGeom prst="rect">
            <a:avLst/>
          </a:prstGeom>
        </p:spPr>
      </p:pic>
      <p:pic>
        <p:nvPicPr>
          <p:cNvPr id="18" name="конец1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267200" y="3124200"/>
            <a:ext cx="45719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21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2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1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2" dur="348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347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335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481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344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447"/>
                            </p:stCondLst>
                            <p:childTnLst>
                              <p:par>
                                <p:cTn id="5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audio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65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34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0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344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447"/>
                            </p:stCondLst>
                            <p:childTnLst>
                              <p:par>
                                <p:cTn id="9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4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7" dur="344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447"/>
                            </p:stCondLst>
                            <p:childTnLst>
                              <p:par>
                                <p:cTn id="10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audio>
              <p:cMediaNode vol="80000" showWhenStopped="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8" dur="101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3" dur="360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audio>
              <p:cMediaNode vol="100000" showWhenStopped="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96226" showWhenStopped="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100000" showWhenStopped="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78" grpId="0" animBg="1"/>
      <p:bldP spid="78" grpId="1" animBg="1"/>
      <p:bldP spid="79" grpId="0" animBg="1"/>
      <p:bldP spid="79" grpId="1" animBg="1"/>
      <p:bldP spid="79" grpId="2" animBg="1"/>
      <p:bldP spid="81" grpId="0" animBg="1"/>
      <p:bldP spid="81" grpId="1" animBg="1"/>
      <p:bldP spid="81" grpId="2" animBg="1"/>
      <p:bldP spid="10" grpId="0" animBg="1"/>
      <p:bldP spid="10" grpId="1" animBg="1"/>
      <p:bldP spid="109" grpId="0" animBg="1"/>
      <p:bldP spid="117" grpId="0" animBg="1"/>
      <p:bldP spid="1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493677" y="5583439"/>
            <a:ext cx="332906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2NaOH</a:t>
            </a:r>
            <a:r>
              <a:rPr kumimoji="0" lang="ru-RU" alt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(холод)</a:t>
            </a:r>
            <a:r>
              <a:rPr kumimoji="0" lang="en-US" alt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+</a:t>
            </a:r>
            <a:r>
              <a:rPr kumimoji="0" lang="ru-RU" alt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alt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Cl</a:t>
            </a:r>
            <a:r>
              <a:rPr kumimoji="0" lang="en-US" altLang="ru-RU" sz="2800" b="1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</a:t>
            </a:r>
            <a:r>
              <a:rPr kumimoji="0" lang="en-US" alt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en-US" alt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4146021" y="5583439"/>
            <a:ext cx="448224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altLang="ru-RU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NaCl</a:t>
            </a:r>
            <a:r>
              <a:rPr kumimoji="0" lang="en-US" alt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alt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alt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+</a:t>
            </a:r>
            <a:r>
              <a:rPr kumimoji="0" lang="ru-RU" alt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altLang="ru-RU" sz="2800" b="1" i="0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NaClO</a:t>
            </a:r>
            <a:r>
              <a:rPr kumimoji="0" lang="en-US" altLang="ru-RU" sz="2800" b="1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altLang="ru-RU" sz="2800" b="1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alt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+</a:t>
            </a:r>
            <a:r>
              <a:rPr kumimoji="0" lang="ru-RU" alt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en-US" alt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</a:t>
            </a:r>
            <a:r>
              <a:rPr kumimoji="0" lang="en-US" altLang="ru-RU" sz="2800" b="1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</a:t>
            </a:r>
            <a:r>
              <a:rPr kumimoji="0" lang="en-US" alt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O</a:t>
            </a:r>
            <a:endParaRPr kumimoji="0" lang="en-US" alt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52075" y="393574"/>
            <a:ext cx="5528064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 белизны и хлорки 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95432" y="6029076"/>
            <a:ext cx="3329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Гипохлорит натрия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70" name="Picture 22" descr="C:\Users\Фанзиль\Desktop\белизна  3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5748" y="1208785"/>
            <a:ext cx="1611729" cy="4061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40590" y="5136679"/>
            <a:ext cx="31945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Гипохлорит кальция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75" name="Picture 27" descr="C:\Users\Фанзиль\Desktop\хлорная известь 3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59832" y="1469827"/>
            <a:ext cx="4067739" cy="2774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7" name="Picture 29" descr="C:\Users\Фанзиль\Desktop\хлорная известь 4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26062" y="2877168"/>
            <a:ext cx="2622732" cy="1656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9378965"/>
              </p:ext>
            </p:extLst>
          </p:nvPr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Формула" r:id="rId7" imgW="114120" imgH="215640" progId="Equation.3">
                  <p:embed/>
                </p:oleObj>
              </mc:Choice>
              <mc:Fallback>
                <p:oleObj name="Формула" r:id="rId7" imgW="114120" imgH="2156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Объект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0724680"/>
              </p:ext>
            </p:extLst>
          </p:nvPr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Формула" r:id="rId9" imgW="114120" imgH="215640" progId="Equation.3">
                  <p:embed/>
                </p:oleObj>
              </mc:Choice>
              <mc:Fallback>
                <p:oleObj name="Формула" r:id="rId9" imgW="114120" imgH="2156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3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619672" y="4774419"/>
            <a:ext cx="7641836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2Ca(OH)</a:t>
            </a:r>
            <a:r>
              <a:rPr lang="en-US" sz="28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 2Cl</a:t>
            </a:r>
            <a:r>
              <a:rPr lang="en-US" sz="28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CaCl</a:t>
            </a:r>
            <a:r>
              <a:rPr lang="en-US" sz="28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+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ClO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8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2H</a:t>
            </a:r>
            <a:r>
              <a:rPr lang="en-US" sz="28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3203848" y="4244185"/>
            <a:ext cx="0" cy="47674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75748" y="4454083"/>
            <a:ext cx="1611729" cy="3385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cs typeface="FreesiaUPC" panose="020B0604020202020204" pitchFamily="34" charset="-34"/>
              </a:rPr>
              <a:t>ОТБЕЛИВАТЕЛЬ</a:t>
            </a:r>
            <a:endParaRPr lang="ru-RU" sz="1600" b="1" dirty="0">
              <a:solidFill>
                <a:schemeClr val="bg1"/>
              </a:solidFill>
              <a:cs typeface="FreesiaUPC" panose="020B0604020202020204" pitchFamily="34" charset="-34"/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>
            <a:off x="1619672" y="4244185"/>
            <a:ext cx="1584176" cy="148907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Соединительная линия уступом 18"/>
          <p:cNvCxnSpPr/>
          <p:nvPr/>
        </p:nvCxnSpPr>
        <p:spPr>
          <a:xfrm rot="5400000">
            <a:off x="77381" y="5334812"/>
            <a:ext cx="856329" cy="164143"/>
          </a:xfrm>
          <a:prstGeom prst="bentConnector4">
            <a:avLst>
              <a:gd name="adj1" fmla="val 34725"/>
              <a:gd name="adj2" fmla="val 239269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3709629" y="5603608"/>
            <a:ext cx="4796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⇌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7608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ChangeArrowheads="1"/>
          </p:cNvSpPr>
          <p:nvPr/>
        </p:nvSpPr>
        <p:spPr bwMode="auto">
          <a:xfrm>
            <a:off x="-1" y="4463256"/>
            <a:ext cx="9129713" cy="2432844"/>
          </a:xfrm>
          <a:prstGeom prst="rect">
            <a:avLst/>
          </a:prstGeom>
          <a:solidFill>
            <a:srgbClr val="FFFFCC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165" name="Rectangle 22"/>
          <p:cNvSpPr>
            <a:spLocks noChangeArrowheads="1"/>
          </p:cNvSpPr>
          <p:nvPr/>
        </p:nvSpPr>
        <p:spPr bwMode="auto">
          <a:xfrm>
            <a:off x="6677691" y="24409"/>
            <a:ext cx="2431384" cy="467097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5715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6148" name="Text Box 23"/>
          <p:cNvSpPr txBox="1">
            <a:spLocks noChangeArrowheads="1"/>
          </p:cNvSpPr>
          <p:nvPr/>
        </p:nvSpPr>
        <p:spPr bwMode="auto">
          <a:xfrm>
            <a:off x="6691974" y="24410"/>
            <a:ext cx="5072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1800" b="1" dirty="0">
                <a:solidFill>
                  <a:srgbClr val="FFFF00"/>
                </a:solidFill>
                <a:latin typeface="Arial" charset="0"/>
              </a:rPr>
              <a:t>15</a:t>
            </a:r>
          </a:p>
        </p:txBody>
      </p:sp>
      <p:sp>
        <p:nvSpPr>
          <p:cNvPr id="6149" name="Text Box 24"/>
          <p:cNvSpPr txBox="1">
            <a:spLocks noChangeArrowheads="1"/>
          </p:cNvSpPr>
          <p:nvPr/>
        </p:nvSpPr>
        <p:spPr bwMode="auto">
          <a:xfrm>
            <a:off x="6699504" y="336034"/>
            <a:ext cx="5394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14</a:t>
            </a:r>
          </a:p>
        </p:txBody>
      </p:sp>
      <p:sp>
        <p:nvSpPr>
          <p:cNvPr id="6150" name="Text Box 25"/>
          <p:cNvSpPr txBox="1">
            <a:spLocks noChangeArrowheads="1"/>
          </p:cNvSpPr>
          <p:nvPr/>
        </p:nvSpPr>
        <p:spPr bwMode="auto">
          <a:xfrm>
            <a:off x="6701977" y="639936"/>
            <a:ext cx="539496" cy="371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13</a:t>
            </a:r>
          </a:p>
        </p:txBody>
      </p:sp>
      <p:sp>
        <p:nvSpPr>
          <p:cNvPr id="6151" name="Text Box 26"/>
          <p:cNvSpPr txBox="1">
            <a:spLocks noChangeArrowheads="1"/>
          </p:cNvSpPr>
          <p:nvPr/>
        </p:nvSpPr>
        <p:spPr bwMode="auto">
          <a:xfrm>
            <a:off x="6701977" y="945634"/>
            <a:ext cx="5394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12</a:t>
            </a:r>
          </a:p>
        </p:txBody>
      </p:sp>
      <p:sp>
        <p:nvSpPr>
          <p:cNvPr id="6152" name="Text Box 27"/>
          <p:cNvSpPr txBox="1">
            <a:spLocks noChangeArrowheads="1"/>
          </p:cNvSpPr>
          <p:nvPr/>
        </p:nvSpPr>
        <p:spPr bwMode="auto">
          <a:xfrm>
            <a:off x="6699504" y="1246583"/>
            <a:ext cx="5072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11</a:t>
            </a:r>
          </a:p>
        </p:txBody>
      </p:sp>
      <p:sp>
        <p:nvSpPr>
          <p:cNvPr id="6153" name="Text Box 28"/>
          <p:cNvSpPr txBox="1">
            <a:spLocks noChangeArrowheads="1"/>
          </p:cNvSpPr>
          <p:nvPr/>
        </p:nvSpPr>
        <p:spPr bwMode="auto">
          <a:xfrm>
            <a:off x="6705600" y="1524000"/>
            <a:ext cx="685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1800" b="1" dirty="0">
                <a:solidFill>
                  <a:srgbClr val="FFFF00"/>
                </a:solidFill>
                <a:latin typeface="Arial" charset="0"/>
              </a:rPr>
              <a:t>10</a:t>
            </a:r>
          </a:p>
        </p:txBody>
      </p:sp>
      <p:sp>
        <p:nvSpPr>
          <p:cNvPr id="6163" name="Text Box 37"/>
          <p:cNvSpPr txBox="1">
            <a:spLocks noChangeArrowheads="1"/>
          </p:cNvSpPr>
          <p:nvPr/>
        </p:nvSpPr>
        <p:spPr bwMode="auto">
          <a:xfrm>
            <a:off x="6750211" y="4354512"/>
            <a:ext cx="7561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1</a:t>
            </a:r>
          </a:p>
        </p:txBody>
      </p:sp>
      <p:sp>
        <p:nvSpPr>
          <p:cNvPr id="6164" name="Text Box 38"/>
          <p:cNvSpPr txBox="1">
            <a:spLocks noChangeArrowheads="1"/>
          </p:cNvSpPr>
          <p:nvPr/>
        </p:nvSpPr>
        <p:spPr bwMode="auto">
          <a:xfrm>
            <a:off x="7543800" y="0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2000" b="1" dirty="0">
                <a:solidFill>
                  <a:srgbClr val="FFFF00"/>
                </a:solidFill>
                <a:latin typeface="Arial" charset="0"/>
              </a:rPr>
              <a:t>$1 </a:t>
            </a:r>
            <a:r>
              <a:rPr lang="ru-RU" altLang="ru-RU" sz="2000" b="1" dirty="0">
                <a:solidFill>
                  <a:srgbClr val="FFFF00"/>
                </a:solidFill>
                <a:latin typeface="Arial" charset="0"/>
              </a:rPr>
              <a:t>000 000</a:t>
            </a:r>
            <a:endParaRPr lang="en-US" altLang="ru-RU" sz="2000" b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" name="Text Box 39"/>
          <p:cNvSpPr txBox="1">
            <a:spLocks noChangeArrowheads="1"/>
          </p:cNvSpPr>
          <p:nvPr/>
        </p:nvSpPr>
        <p:spPr bwMode="auto">
          <a:xfrm>
            <a:off x="7543800" y="320675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2000" b="1">
                <a:solidFill>
                  <a:srgbClr val="FFCC00"/>
                </a:solidFill>
                <a:latin typeface="Arial" charset="0"/>
              </a:rPr>
              <a:t>$500</a:t>
            </a:r>
            <a:r>
              <a:rPr lang="ru-RU" altLang="ru-RU" sz="2000" b="1">
                <a:solidFill>
                  <a:srgbClr val="FFCC00"/>
                </a:solidFill>
                <a:latin typeface="Arial" charset="0"/>
              </a:rPr>
              <a:t> </a:t>
            </a:r>
            <a:r>
              <a:rPr lang="en-US" altLang="ru-RU" sz="2000" b="1">
                <a:solidFill>
                  <a:srgbClr val="FFCC00"/>
                </a:solidFill>
                <a:latin typeface="Arial" charset="0"/>
              </a:rPr>
              <a:t>000</a:t>
            </a:r>
          </a:p>
        </p:txBody>
      </p:sp>
      <p:sp>
        <p:nvSpPr>
          <p:cNvPr id="6166" name="Text Box 40"/>
          <p:cNvSpPr txBox="1">
            <a:spLocks noChangeArrowheads="1"/>
          </p:cNvSpPr>
          <p:nvPr/>
        </p:nvSpPr>
        <p:spPr bwMode="auto">
          <a:xfrm>
            <a:off x="7543800" y="625475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2000" b="1">
                <a:solidFill>
                  <a:srgbClr val="FFCC00"/>
                </a:solidFill>
                <a:latin typeface="Arial" charset="0"/>
              </a:rPr>
              <a:t>$250</a:t>
            </a:r>
            <a:r>
              <a:rPr lang="ru-RU" altLang="ru-RU" sz="2000" b="1">
                <a:solidFill>
                  <a:srgbClr val="FFCC00"/>
                </a:solidFill>
                <a:latin typeface="Arial" charset="0"/>
              </a:rPr>
              <a:t> </a:t>
            </a:r>
            <a:r>
              <a:rPr lang="en-US" altLang="ru-RU" sz="2000" b="1">
                <a:solidFill>
                  <a:srgbClr val="FFCC00"/>
                </a:solidFill>
                <a:latin typeface="Arial" charset="0"/>
              </a:rPr>
              <a:t>000</a:t>
            </a:r>
          </a:p>
        </p:txBody>
      </p:sp>
      <p:sp>
        <p:nvSpPr>
          <p:cNvPr id="6167" name="Text Box 41"/>
          <p:cNvSpPr txBox="1">
            <a:spLocks noChangeArrowheads="1"/>
          </p:cNvSpPr>
          <p:nvPr/>
        </p:nvSpPr>
        <p:spPr bwMode="auto">
          <a:xfrm>
            <a:off x="7543800" y="930275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2000" b="1">
                <a:solidFill>
                  <a:srgbClr val="FFCC00"/>
                </a:solidFill>
                <a:latin typeface="Arial" charset="0"/>
              </a:rPr>
              <a:t>$125</a:t>
            </a:r>
            <a:r>
              <a:rPr lang="ru-RU" altLang="ru-RU" sz="2000" b="1">
                <a:solidFill>
                  <a:srgbClr val="FFCC00"/>
                </a:solidFill>
                <a:latin typeface="Arial" charset="0"/>
              </a:rPr>
              <a:t> </a:t>
            </a:r>
            <a:r>
              <a:rPr lang="en-US" altLang="ru-RU" sz="2000" b="1">
                <a:solidFill>
                  <a:srgbClr val="FFCC00"/>
                </a:solidFill>
                <a:latin typeface="Arial" charset="0"/>
              </a:rPr>
              <a:t>000</a:t>
            </a:r>
          </a:p>
        </p:txBody>
      </p:sp>
      <p:sp>
        <p:nvSpPr>
          <p:cNvPr id="6168" name="Text Box 42"/>
          <p:cNvSpPr txBox="1">
            <a:spLocks noChangeArrowheads="1"/>
          </p:cNvSpPr>
          <p:nvPr/>
        </p:nvSpPr>
        <p:spPr bwMode="auto">
          <a:xfrm>
            <a:off x="7547961" y="1220279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2000" b="1" dirty="0">
                <a:solidFill>
                  <a:srgbClr val="FFCC00"/>
                </a:solidFill>
                <a:latin typeface="Arial" charset="0"/>
              </a:rPr>
              <a:t>$64</a:t>
            </a:r>
            <a:r>
              <a:rPr lang="ru-RU" altLang="ru-RU" sz="2000" b="1" dirty="0">
                <a:solidFill>
                  <a:srgbClr val="FFCC00"/>
                </a:solidFill>
                <a:latin typeface="Arial" charset="0"/>
              </a:rPr>
              <a:t> </a:t>
            </a:r>
            <a:r>
              <a:rPr lang="en-US" altLang="ru-RU" sz="2000" b="1" dirty="0">
                <a:solidFill>
                  <a:srgbClr val="FFCC00"/>
                </a:solidFill>
                <a:latin typeface="Arial" charset="0"/>
              </a:rPr>
              <a:t>000</a:t>
            </a:r>
          </a:p>
        </p:txBody>
      </p:sp>
      <p:sp>
        <p:nvSpPr>
          <p:cNvPr id="6169" name="Text Box 43"/>
          <p:cNvSpPr txBox="1">
            <a:spLocks noChangeArrowheads="1"/>
          </p:cNvSpPr>
          <p:nvPr/>
        </p:nvSpPr>
        <p:spPr bwMode="auto">
          <a:xfrm>
            <a:off x="7548056" y="1507449"/>
            <a:ext cx="1333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2000" b="1" dirty="0">
                <a:solidFill>
                  <a:srgbClr val="FFFF00"/>
                </a:solidFill>
                <a:latin typeface="Arial" charset="0"/>
              </a:rPr>
              <a:t>$32</a:t>
            </a:r>
            <a:r>
              <a:rPr lang="ru-RU" altLang="ru-RU" sz="2000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altLang="ru-RU" sz="2000" b="1" dirty="0">
                <a:solidFill>
                  <a:srgbClr val="FFFF00"/>
                </a:solidFill>
                <a:latin typeface="Arial" charset="0"/>
              </a:rPr>
              <a:t>000</a:t>
            </a:r>
          </a:p>
        </p:txBody>
      </p:sp>
      <p:sp>
        <p:nvSpPr>
          <p:cNvPr id="6179" name="Oval 53"/>
          <p:cNvSpPr>
            <a:spLocks noChangeArrowheads="1"/>
          </p:cNvSpPr>
          <p:nvPr/>
        </p:nvSpPr>
        <p:spPr bwMode="auto">
          <a:xfrm>
            <a:off x="7239000" y="4419600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184" name="Oval 58"/>
          <p:cNvSpPr>
            <a:spLocks noChangeArrowheads="1"/>
          </p:cNvSpPr>
          <p:nvPr/>
        </p:nvSpPr>
        <p:spPr bwMode="auto">
          <a:xfrm>
            <a:off x="7239000" y="2895600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188" name="Oval 62"/>
          <p:cNvSpPr>
            <a:spLocks noChangeArrowheads="1"/>
          </p:cNvSpPr>
          <p:nvPr/>
        </p:nvSpPr>
        <p:spPr bwMode="auto">
          <a:xfrm>
            <a:off x="7239000" y="1635125"/>
            <a:ext cx="152400" cy="152400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/>
            <a:endParaRPr lang="ru-RU" altLang="ru-RU"/>
          </a:p>
        </p:txBody>
      </p:sp>
      <p:sp>
        <p:nvSpPr>
          <p:cNvPr id="6189" name="Oval 63"/>
          <p:cNvSpPr>
            <a:spLocks noChangeArrowheads="1"/>
          </p:cNvSpPr>
          <p:nvPr/>
        </p:nvSpPr>
        <p:spPr bwMode="auto">
          <a:xfrm>
            <a:off x="7238944" y="1355049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190" name="Oval 64"/>
          <p:cNvSpPr>
            <a:spLocks noChangeArrowheads="1"/>
          </p:cNvSpPr>
          <p:nvPr/>
        </p:nvSpPr>
        <p:spPr bwMode="auto">
          <a:xfrm>
            <a:off x="7239000" y="1066800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191" name="Oval 65"/>
          <p:cNvSpPr>
            <a:spLocks noChangeArrowheads="1"/>
          </p:cNvSpPr>
          <p:nvPr/>
        </p:nvSpPr>
        <p:spPr bwMode="auto">
          <a:xfrm>
            <a:off x="7239000" y="762000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192" name="Oval 66"/>
          <p:cNvSpPr>
            <a:spLocks noChangeArrowheads="1"/>
          </p:cNvSpPr>
          <p:nvPr/>
        </p:nvSpPr>
        <p:spPr bwMode="auto">
          <a:xfrm>
            <a:off x="7239000" y="457200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193" name="Oval 67"/>
          <p:cNvSpPr>
            <a:spLocks noChangeArrowheads="1"/>
          </p:cNvSpPr>
          <p:nvPr/>
        </p:nvSpPr>
        <p:spPr bwMode="auto">
          <a:xfrm>
            <a:off x="7239000" y="127401"/>
            <a:ext cx="152400" cy="152400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78" name="AutoShape 15"/>
          <p:cNvSpPr>
            <a:spLocks noChangeArrowheads="1"/>
          </p:cNvSpPr>
          <p:nvPr/>
        </p:nvSpPr>
        <p:spPr bwMode="auto">
          <a:xfrm>
            <a:off x="5127750" y="4781550"/>
            <a:ext cx="3929062" cy="857250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en-US" sz="3600" b="1" dirty="0" smtClean="0">
                <a:latin typeface="Monotype Corsiva" pitchFamily="66" charset="0"/>
              </a:rPr>
              <a:t>Fe </a:t>
            </a:r>
            <a:r>
              <a:rPr lang="ru-RU" sz="3600" b="1" dirty="0" smtClean="0">
                <a:latin typeface="Monotype Corsiva" pitchFamily="66" charset="0"/>
              </a:rPr>
              <a:t>и </a:t>
            </a:r>
            <a:r>
              <a:rPr lang="en-US" sz="3600" b="1" dirty="0" smtClean="0">
                <a:latin typeface="Monotype Corsiva" pitchFamily="66" charset="0"/>
              </a:rPr>
              <a:t>Mg</a:t>
            </a:r>
            <a:endParaRPr lang="ru-RU" sz="3600" b="1" dirty="0">
              <a:latin typeface="Monotype Corsiva" pitchFamily="66" charset="0"/>
            </a:endParaRPr>
          </a:p>
        </p:txBody>
      </p:sp>
      <p:sp>
        <p:nvSpPr>
          <p:cNvPr id="79" name="AutoShape 15"/>
          <p:cNvSpPr>
            <a:spLocks noChangeArrowheads="1"/>
          </p:cNvSpPr>
          <p:nvPr/>
        </p:nvSpPr>
        <p:spPr bwMode="auto">
          <a:xfrm>
            <a:off x="571500" y="5786438"/>
            <a:ext cx="3929063" cy="857250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en-US" sz="3600" b="1" dirty="0" err="1">
                <a:latin typeface="Monotype Corsiva" pitchFamily="66" charset="0"/>
              </a:rPr>
              <a:t>Cl</a:t>
            </a:r>
            <a:r>
              <a:rPr lang="en-US" sz="3600" b="1" dirty="0">
                <a:latin typeface="Monotype Corsiva" pitchFamily="66" charset="0"/>
              </a:rPr>
              <a:t> </a:t>
            </a:r>
            <a:r>
              <a:rPr lang="ru-RU" sz="3600" b="1" dirty="0" smtClean="0">
                <a:latin typeface="Monotype Corsiva" pitchFamily="66" charset="0"/>
              </a:rPr>
              <a:t>и</a:t>
            </a:r>
            <a:r>
              <a:rPr lang="en-US" sz="3600" b="1" dirty="0" smtClean="0">
                <a:latin typeface="Monotype Corsiva" pitchFamily="66" charset="0"/>
              </a:rPr>
              <a:t> Fe</a:t>
            </a:r>
            <a:r>
              <a:rPr lang="ru-RU" sz="3600" b="1" dirty="0" smtClean="0">
                <a:latin typeface="Monotype Corsiva" pitchFamily="66" charset="0"/>
              </a:rPr>
              <a:t> </a:t>
            </a:r>
            <a:endParaRPr lang="ru-RU" sz="3600" b="1" dirty="0">
              <a:latin typeface="Monotype Corsiva" pitchFamily="66" charset="0"/>
            </a:endParaRPr>
          </a:p>
        </p:txBody>
      </p:sp>
      <p:sp>
        <p:nvSpPr>
          <p:cNvPr id="80" name="AutoShape 15"/>
          <p:cNvSpPr>
            <a:spLocks noChangeArrowheads="1"/>
          </p:cNvSpPr>
          <p:nvPr/>
        </p:nvSpPr>
        <p:spPr bwMode="auto">
          <a:xfrm>
            <a:off x="5072063" y="5786438"/>
            <a:ext cx="3929062" cy="857250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en-US" sz="3600" b="1" dirty="0" smtClean="0">
                <a:latin typeface="Monotype Corsiva" pitchFamily="66" charset="0"/>
              </a:rPr>
              <a:t>B </a:t>
            </a:r>
            <a:r>
              <a:rPr lang="ru-RU" sz="3600" b="1" dirty="0">
                <a:latin typeface="Monotype Corsiva" pitchFamily="66" charset="0"/>
              </a:rPr>
              <a:t>и</a:t>
            </a:r>
            <a:r>
              <a:rPr lang="en-US" sz="3600" b="1" dirty="0" smtClean="0">
                <a:latin typeface="Monotype Corsiva" pitchFamily="66" charset="0"/>
              </a:rPr>
              <a:t> Cu</a:t>
            </a:r>
            <a:endParaRPr lang="ru-RU" sz="3600" b="1" dirty="0">
              <a:latin typeface="Monotype Corsiva" pitchFamily="66" charset="0"/>
            </a:endParaRPr>
          </a:p>
        </p:txBody>
      </p:sp>
      <p:sp>
        <p:nvSpPr>
          <p:cNvPr id="81" name="AutoShape 13"/>
          <p:cNvSpPr>
            <a:spLocks noChangeArrowheads="1"/>
          </p:cNvSpPr>
          <p:nvPr/>
        </p:nvSpPr>
        <p:spPr bwMode="auto">
          <a:xfrm>
            <a:off x="628650" y="4786313"/>
            <a:ext cx="3929063" cy="857250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en-US" sz="3600" b="1" dirty="0" smtClean="0">
                <a:latin typeface="Monotype Corsiva" pitchFamily="66" charset="0"/>
              </a:rPr>
              <a:t>Fe</a:t>
            </a:r>
            <a:r>
              <a:rPr lang="ru-RU" sz="3600" b="1" dirty="0" smtClean="0">
                <a:latin typeface="Monotype Corsiva" pitchFamily="66" charset="0"/>
              </a:rPr>
              <a:t> и Си</a:t>
            </a:r>
            <a:endParaRPr lang="ru-RU" sz="3600" b="1" dirty="0">
              <a:latin typeface="Monotype Corsiva" pitchFamily="66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393389" y="206375"/>
            <a:ext cx="1116587" cy="685800"/>
            <a:chOff x="393389" y="206375"/>
            <a:chExt cx="1116587" cy="685800"/>
          </a:xfrm>
        </p:grpSpPr>
        <p:sp>
          <p:nvSpPr>
            <p:cNvPr id="83" name="Oval 50"/>
            <p:cNvSpPr>
              <a:spLocks noChangeArrowheads="1"/>
            </p:cNvSpPr>
            <p:nvPr/>
          </p:nvSpPr>
          <p:spPr bwMode="auto">
            <a:xfrm>
              <a:off x="393389" y="206375"/>
              <a:ext cx="1081087" cy="68580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57150">
              <a:solidFill>
                <a:srgbClr val="00B05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202" name="Text Box 53"/>
            <p:cNvSpPr txBox="1">
              <a:spLocks noChangeArrowheads="1"/>
            </p:cNvSpPr>
            <p:nvPr/>
          </p:nvSpPr>
          <p:spPr bwMode="auto">
            <a:xfrm>
              <a:off x="443176" y="336034"/>
              <a:ext cx="1066800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ru-RU" sz="2400" b="1" dirty="0">
                  <a:solidFill>
                    <a:schemeClr val="bg1"/>
                  </a:solidFill>
                  <a:latin typeface="Arial" charset="0"/>
                </a:rPr>
                <a:t>50:50</a:t>
              </a:r>
              <a:endParaRPr lang="en-US" altLang="ru-RU" sz="2400" dirty="0">
                <a:solidFill>
                  <a:schemeClr val="bg1"/>
                </a:solidFill>
                <a:latin typeface="Arial" charset="0"/>
              </a:endParaRP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1664494" y="214313"/>
            <a:ext cx="928687" cy="685800"/>
            <a:chOff x="1643063" y="214313"/>
            <a:chExt cx="928687" cy="685800"/>
          </a:xfrm>
        </p:grpSpPr>
        <p:sp>
          <p:nvSpPr>
            <p:cNvPr id="84" name="Oval 52"/>
            <p:cNvSpPr>
              <a:spLocks noChangeArrowheads="1"/>
            </p:cNvSpPr>
            <p:nvPr/>
          </p:nvSpPr>
          <p:spPr bwMode="auto">
            <a:xfrm>
              <a:off x="1643063" y="214313"/>
              <a:ext cx="928687" cy="68580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57150">
              <a:solidFill>
                <a:srgbClr val="00B05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pic>
          <p:nvPicPr>
            <p:cNvPr id="6203" name="Picture 54"/>
            <p:cNvPicPr>
              <a:picLocks noChangeAspect="1" noChangeArrowheads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1850231" y="266700"/>
              <a:ext cx="514350" cy="606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Группа 3"/>
          <p:cNvGrpSpPr/>
          <p:nvPr/>
        </p:nvGrpSpPr>
        <p:grpSpPr>
          <a:xfrm>
            <a:off x="3924300" y="244475"/>
            <a:ext cx="1295400" cy="685800"/>
            <a:chOff x="3768725" y="214313"/>
            <a:chExt cx="1295400" cy="685800"/>
          </a:xfrm>
        </p:grpSpPr>
        <p:sp>
          <p:nvSpPr>
            <p:cNvPr id="85" name="Oval 51"/>
            <p:cNvSpPr>
              <a:spLocks noChangeArrowheads="1"/>
            </p:cNvSpPr>
            <p:nvPr/>
          </p:nvSpPr>
          <p:spPr bwMode="auto">
            <a:xfrm>
              <a:off x="3768725" y="214313"/>
              <a:ext cx="1295400" cy="68580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57150">
              <a:solidFill>
                <a:srgbClr val="00B05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204" name="Oval 56"/>
            <p:cNvSpPr>
              <a:spLocks noChangeArrowheads="1"/>
            </p:cNvSpPr>
            <p:nvPr/>
          </p:nvSpPr>
          <p:spPr bwMode="auto">
            <a:xfrm>
              <a:off x="4325938" y="292100"/>
              <a:ext cx="152400" cy="1524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6205" name="Oval 58"/>
            <p:cNvSpPr>
              <a:spLocks noChangeArrowheads="1"/>
            </p:cNvSpPr>
            <p:nvPr/>
          </p:nvSpPr>
          <p:spPr bwMode="auto">
            <a:xfrm>
              <a:off x="4638675" y="257175"/>
              <a:ext cx="152400" cy="1524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6206" name="Oval 60"/>
            <p:cNvSpPr>
              <a:spLocks noChangeArrowheads="1"/>
            </p:cNvSpPr>
            <p:nvPr/>
          </p:nvSpPr>
          <p:spPr bwMode="auto">
            <a:xfrm>
              <a:off x="4000500" y="244475"/>
              <a:ext cx="152400" cy="1524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6207" name="AutoShape 55"/>
            <p:cNvSpPr>
              <a:spLocks noChangeArrowheads="1"/>
            </p:cNvSpPr>
            <p:nvPr/>
          </p:nvSpPr>
          <p:spPr bwMode="auto">
            <a:xfrm rot="5400000">
              <a:off x="4576763" y="396875"/>
              <a:ext cx="304800" cy="304800"/>
            </a:xfrm>
            <a:prstGeom prst="flowChartDisplay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6208" name="AutoShape 57"/>
            <p:cNvSpPr>
              <a:spLocks noChangeArrowheads="1"/>
            </p:cNvSpPr>
            <p:nvPr/>
          </p:nvSpPr>
          <p:spPr bwMode="auto">
            <a:xfrm rot="5400000">
              <a:off x="4249738" y="436563"/>
              <a:ext cx="304800" cy="304800"/>
            </a:xfrm>
            <a:prstGeom prst="flowChartDisplay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6209" name="AutoShape 59"/>
            <p:cNvSpPr>
              <a:spLocks noChangeArrowheads="1"/>
            </p:cNvSpPr>
            <p:nvPr/>
          </p:nvSpPr>
          <p:spPr bwMode="auto">
            <a:xfrm rot="5400000">
              <a:off x="3924300" y="400050"/>
              <a:ext cx="304800" cy="304800"/>
            </a:xfrm>
            <a:prstGeom prst="flowChartDisplay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</p:grpSp>
      <p:pic>
        <p:nvPicPr>
          <p:cNvPr id="6210" name="Picture 1" descr="http://www.gifpark.su/Gifs/LETTERS/3/a4.gif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75" y="5000625"/>
            <a:ext cx="43815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11" name="Picture 2" descr="http://www.gifpark.su/Gifs/LETTERS/3/b4.gif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3438" y="5000625"/>
            <a:ext cx="43815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12" name="Picture 3" descr="http://www.gifpark.su/Gifs/LETTERS/3/c4.gif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75" y="6000750"/>
            <a:ext cx="43815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13" name="Picture 4" descr="http://www.gifpark.su/Gifs/LETTERS/3/d4.gif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3438" y="6000750"/>
            <a:ext cx="43815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Группа 8"/>
          <p:cNvGrpSpPr/>
          <p:nvPr/>
        </p:nvGrpSpPr>
        <p:grpSpPr>
          <a:xfrm>
            <a:off x="2791716" y="217777"/>
            <a:ext cx="928688" cy="685800"/>
            <a:chOff x="2724150" y="228600"/>
            <a:chExt cx="928688" cy="685800"/>
          </a:xfrm>
        </p:grpSpPr>
        <p:sp>
          <p:nvSpPr>
            <p:cNvPr id="71" name="Oval 52"/>
            <p:cNvSpPr>
              <a:spLocks noChangeArrowheads="1"/>
            </p:cNvSpPr>
            <p:nvPr/>
          </p:nvSpPr>
          <p:spPr bwMode="auto">
            <a:xfrm>
              <a:off x="2724150" y="228600"/>
              <a:ext cx="928688" cy="68580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57150">
              <a:solidFill>
                <a:srgbClr val="00B05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4" name="Улыбающееся лицо 73"/>
            <p:cNvSpPr/>
            <p:nvPr/>
          </p:nvSpPr>
          <p:spPr>
            <a:xfrm>
              <a:off x="2909888" y="311494"/>
              <a:ext cx="557212" cy="485775"/>
            </a:xfrm>
            <a:prstGeom prst="smileyFace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pic>
        <p:nvPicPr>
          <p:cNvPr id="5" name="50-5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393389" y="4114522"/>
            <a:ext cx="304800" cy="304800"/>
          </a:xfrm>
          <a:prstGeom prst="rect">
            <a:avLst/>
          </a:prstGeom>
        </p:spPr>
      </p:pic>
      <p:pic>
        <p:nvPicPr>
          <p:cNvPr id="8" name="ВОПРОСЫ-1-5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2482362" y="4323658"/>
            <a:ext cx="91257" cy="91257"/>
          </a:xfrm>
          <a:prstGeom prst="rect">
            <a:avLst/>
          </a:prstGeom>
        </p:spPr>
      </p:pic>
      <p:sp>
        <p:nvSpPr>
          <p:cNvPr id="10" name="Овал 9"/>
          <p:cNvSpPr/>
          <p:nvPr/>
        </p:nvSpPr>
        <p:spPr>
          <a:xfrm>
            <a:off x="5448324" y="183501"/>
            <a:ext cx="893064" cy="807748"/>
          </a:xfrm>
          <a:prstGeom prst="ellipse">
            <a:avLst/>
          </a:prstGeom>
          <a:gradFill>
            <a:gsLst>
              <a:gs pos="38000">
                <a:srgbClr val="FFFF00"/>
              </a:gs>
              <a:gs pos="86000">
                <a:srgbClr val="0070C0"/>
              </a:gs>
              <a:gs pos="67000">
                <a:schemeClr val="accent6">
                  <a:lumMod val="40000"/>
                  <a:lumOff val="60000"/>
                </a:schemeClr>
              </a:gs>
              <a:gs pos="52000">
                <a:srgbClr val="00B050"/>
              </a:gs>
              <a:gs pos="97000">
                <a:schemeClr val="bg1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Звонок другу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4733916" y="4325013"/>
            <a:ext cx="62624" cy="62624"/>
          </a:xfrm>
          <a:prstGeom prst="rect">
            <a:avLst/>
          </a:prstGeom>
        </p:spPr>
      </p:pic>
      <p:pic>
        <p:nvPicPr>
          <p:cNvPr id="12" name="Зал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3530222" y="4246894"/>
            <a:ext cx="107618" cy="107618"/>
          </a:xfrm>
          <a:prstGeom prst="rect">
            <a:avLst/>
          </a:prstGeom>
        </p:spPr>
      </p:pic>
      <p:sp>
        <p:nvSpPr>
          <p:cNvPr id="86" name="Rectangle 78"/>
          <p:cNvSpPr>
            <a:spLocks noChangeArrowheads="1"/>
          </p:cNvSpPr>
          <p:nvPr/>
        </p:nvSpPr>
        <p:spPr bwMode="auto">
          <a:xfrm>
            <a:off x="6705603" y="4357688"/>
            <a:ext cx="2403472" cy="322262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90" name="Rectangle 78"/>
          <p:cNvSpPr>
            <a:spLocks noChangeArrowheads="1"/>
          </p:cNvSpPr>
          <p:nvPr/>
        </p:nvSpPr>
        <p:spPr bwMode="auto">
          <a:xfrm>
            <a:off x="6705603" y="4061619"/>
            <a:ext cx="2403472" cy="322262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92" name="Rectangle 78"/>
          <p:cNvSpPr>
            <a:spLocks noChangeArrowheads="1"/>
          </p:cNvSpPr>
          <p:nvPr/>
        </p:nvSpPr>
        <p:spPr bwMode="auto">
          <a:xfrm>
            <a:off x="6705603" y="3768725"/>
            <a:ext cx="2403472" cy="322262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94" name="Rectangle 78"/>
          <p:cNvSpPr>
            <a:spLocks noChangeArrowheads="1"/>
          </p:cNvSpPr>
          <p:nvPr/>
        </p:nvSpPr>
        <p:spPr bwMode="auto">
          <a:xfrm>
            <a:off x="6705603" y="3454644"/>
            <a:ext cx="2403471" cy="322262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95" name="Text Box 37"/>
          <p:cNvSpPr txBox="1">
            <a:spLocks noChangeArrowheads="1"/>
          </p:cNvSpPr>
          <p:nvPr/>
        </p:nvSpPr>
        <p:spPr bwMode="auto">
          <a:xfrm>
            <a:off x="6733585" y="4354512"/>
            <a:ext cx="43697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1</a:t>
            </a:r>
          </a:p>
        </p:txBody>
      </p:sp>
      <p:sp>
        <p:nvSpPr>
          <p:cNvPr id="96" name="Oval 53"/>
          <p:cNvSpPr>
            <a:spLocks noChangeArrowheads="1"/>
          </p:cNvSpPr>
          <p:nvPr/>
        </p:nvSpPr>
        <p:spPr bwMode="auto">
          <a:xfrm>
            <a:off x="7239000" y="4463256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97" name="Text Box 52"/>
          <p:cNvSpPr txBox="1">
            <a:spLocks noChangeArrowheads="1"/>
          </p:cNvSpPr>
          <p:nvPr/>
        </p:nvSpPr>
        <p:spPr bwMode="auto">
          <a:xfrm>
            <a:off x="7536656" y="4327526"/>
            <a:ext cx="113265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$100</a:t>
            </a:r>
          </a:p>
        </p:txBody>
      </p:sp>
      <p:sp>
        <p:nvSpPr>
          <p:cNvPr id="98" name="Text Box 36"/>
          <p:cNvSpPr txBox="1">
            <a:spLocks noChangeArrowheads="1"/>
          </p:cNvSpPr>
          <p:nvPr/>
        </p:nvSpPr>
        <p:spPr bwMode="auto">
          <a:xfrm>
            <a:off x="6746712" y="4059439"/>
            <a:ext cx="41552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2</a:t>
            </a:r>
          </a:p>
        </p:txBody>
      </p:sp>
      <p:sp>
        <p:nvSpPr>
          <p:cNvPr id="100" name="Oval 59"/>
          <p:cNvSpPr>
            <a:spLocks noChangeArrowheads="1"/>
          </p:cNvSpPr>
          <p:nvPr/>
        </p:nvSpPr>
        <p:spPr bwMode="auto">
          <a:xfrm>
            <a:off x="7241473" y="4154693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101" name="Text Box 51"/>
          <p:cNvSpPr txBox="1">
            <a:spLocks noChangeArrowheads="1"/>
          </p:cNvSpPr>
          <p:nvPr/>
        </p:nvSpPr>
        <p:spPr bwMode="auto">
          <a:xfrm>
            <a:off x="7536656" y="4025951"/>
            <a:ext cx="91663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$200</a:t>
            </a:r>
          </a:p>
        </p:txBody>
      </p:sp>
      <p:sp>
        <p:nvSpPr>
          <p:cNvPr id="102" name="Text Box 35"/>
          <p:cNvSpPr txBox="1">
            <a:spLocks noChangeArrowheads="1"/>
          </p:cNvSpPr>
          <p:nvPr/>
        </p:nvSpPr>
        <p:spPr bwMode="auto">
          <a:xfrm>
            <a:off x="6750210" y="3745190"/>
            <a:ext cx="37806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3</a:t>
            </a:r>
          </a:p>
        </p:txBody>
      </p:sp>
      <p:sp>
        <p:nvSpPr>
          <p:cNvPr id="103" name="Oval 58"/>
          <p:cNvSpPr>
            <a:spLocks noChangeArrowheads="1"/>
          </p:cNvSpPr>
          <p:nvPr/>
        </p:nvSpPr>
        <p:spPr bwMode="auto">
          <a:xfrm>
            <a:off x="7244862" y="3853656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104" name="Text Box 50"/>
          <p:cNvSpPr txBox="1">
            <a:spLocks noChangeArrowheads="1"/>
          </p:cNvSpPr>
          <p:nvPr/>
        </p:nvSpPr>
        <p:spPr bwMode="auto">
          <a:xfrm>
            <a:off x="7529513" y="3729831"/>
            <a:ext cx="10144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$300</a:t>
            </a:r>
          </a:p>
        </p:txBody>
      </p:sp>
      <p:sp>
        <p:nvSpPr>
          <p:cNvPr id="105" name="Text Box 34"/>
          <p:cNvSpPr txBox="1">
            <a:spLocks noChangeArrowheads="1"/>
          </p:cNvSpPr>
          <p:nvPr/>
        </p:nvSpPr>
        <p:spPr bwMode="auto">
          <a:xfrm>
            <a:off x="6739560" y="3435539"/>
            <a:ext cx="4226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4</a:t>
            </a:r>
          </a:p>
        </p:txBody>
      </p:sp>
      <p:sp>
        <p:nvSpPr>
          <p:cNvPr id="106" name="Oval 58"/>
          <p:cNvSpPr>
            <a:spLocks noChangeArrowheads="1"/>
          </p:cNvSpPr>
          <p:nvPr/>
        </p:nvSpPr>
        <p:spPr bwMode="auto">
          <a:xfrm>
            <a:off x="7239000" y="353957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107" name="Text Box 49"/>
          <p:cNvSpPr txBox="1">
            <a:spLocks noChangeArrowheads="1"/>
          </p:cNvSpPr>
          <p:nvPr/>
        </p:nvSpPr>
        <p:spPr bwMode="auto">
          <a:xfrm>
            <a:off x="7543800" y="3404821"/>
            <a:ext cx="1000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$500</a:t>
            </a:r>
          </a:p>
        </p:txBody>
      </p:sp>
      <p:sp>
        <p:nvSpPr>
          <p:cNvPr id="88" name="Rectangle 78"/>
          <p:cNvSpPr>
            <a:spLocks noChangeArrowheads="1"/>
          </p:cNvSpPr>
          <p:nvPr/>
        </p:nvSpPr>
        <p:spPr bwMode="auto">
          <a:xfrm>
            <a:off x="6705603" y="3130184"/>
            <a:ext cx="2403472" cy="32446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89" name="Text Box 33"/>
          <p:cNvSpPr txBox="1">
            <a:spLocks noChangeArrowheads="1"/>
          </p:cNvSpPr>
          <p:nvPr/>
        </p:nvSpPr>
        <p:spPr bwMode="auto">
          <a:xfrm>
            <a:off x="6744875" y="3124247"/>
            <a:ext cx="468006" cy="372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b="1" dirty="0">
                <a:solidFill>
                  <a:srgbClr val="FFFF00"/>
                </a:solidFill>
                <a:latin typeface="Arial" charset="0"/>
              </a:rPr>
              <a:t>5</a:t>
            </a:r>
          </a:p>
        </p:txBody>
      </p:sp>
      <p:sp>
        <p:nvSpPr>
          <p:cNvPr id="91" name="Oval 62"/>
          <p:cNvSpPr>
            <a:spLocks noChangeArrowheads="1"/>
          </p:cNvSpPr>
          <p:nvPr/>
        </p:nvSpPr>
        <p:spPr bwMode="auto">
          <a:xfrm>
            <a:off x="7245096" y="3234042"/>
            <a:ext cx="152400" cy="152400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/>
            <a:endParaRPr lang="ru-RU" altLang="ru-RU"/>
          </a:p>
        </p:txBody>
      </p:sp>
      <p:sp>
        <p:nvSpPr>
          <p:cNvPr id="93" name="Text Box 48"/>
          <p:cNvSpPr txBox="1">
            <a:spLocks noChangeArrowheads="1"/>
          </p:cNvSpPr>
          <p:nvPr/>
        </p:nvSpPr>
        <p:spPr bwMode="auto">
          <a:xfrm>
            <a:off x="7529513" y="3101914"/>
            <a:ext cx="1290959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2000" b="1" dirty="0">
                <a:solidFill>
                  <a:srgbClr val="FFFF00"/>
                </a:solidFill>
                <a:latin typeface="Arial" charset="0"/>
              </a:rPr>
              <a:t>$1</a:t>
            </a:r>
            <a:r>
              <a:rPr lang="ru-RU" altLang="ru-RU" sz="2000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altLang="ru-RU" sz="2000" b="1" dirty="0">
                <a:solidFill>
                  <a:srgbClr val="FFFF00"/>
                </a:solidFill>
                <a:latin typeface="Arial" charset="0"/>
              </a:rPr>
              <a:t>000</a:t>
            </a:r>
          </a:p>
        </p:txBody>
      </p:sp>
      <p:sp>
        <p:nvSpPr>
          <p:cNvPr id="108" name="Rectangle 78"/>
          <p:cNvSpPr>
            <a:spLocks noChangeArrowheads="1"/>
          </p:cNvSpPr>
          <p:nvPr/>
        </p:nvSpPr>
        <p:spPr bwMode="auto">
          <a:xfrm>
            <a:off x="6705601" y="2834257"/>
            <a:ext cx="2403474" cy="322262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pic>
        <p:nvPicPr>
          <p:cNvPr id="13" name="ДА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4224318" y="3542923"/>
            <a:ext cx="61767" cy="61767"/>
          </a:xfrm>
          <a:prstGeom prst="rect">
            <a:avLst/>
          </a:prstGeom>
        </p:spPr>
      </p:pic>
      <p:sp>
        <p:nvSpPr>
          <p:cNvPr id="112" name="Text Box 32"/>
          <p:cNvSpPr txBox="1">
            <a:spLocks noChangeArrowheads="1"/>
          </p:cNvSpPr>
          <p:nvPr/>
        </p:nvSpPr>
        <p:spPr bwMode="auto">
          <a:xfrm>
            <a:off x="6730570" y="2815709"/>
            <a:ext cx="3927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6</a:t>
            </a:r>
          </a:p>
        </p:txBody>
      </p:sp>
      <p:sp>
        <p:nvSpPr>
          <p:cNvPr id="113" name="Oval 58"/>
          <p:cNvSpPr>
            <a:spLocks noChangeArrowheads="1"/>
          </p:cNvSpPr>
          <p:nvPr/>
        </p:nvSpPr>
        <p:spPr bwMode="auto">
          <a:xfrm>
            <a:off x="7244862" y="2919188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114" name="Text Box 47"/>
          <p:cNvSpPr txBox="1">
            <a:spLocks noChangeArrowheads="1"/>
          </p:cNvSpPr>
          <p:nvPr/>
        </p:nvSpPr>
        <p:spPr bwMode="auto">
          <a:xfrm>
            <a:off x="7529513" y="2800350"/>
            <a:ext cx="1422146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$2</a:t>
            </a:r>
            <a:r>
              <a:rPr lang="ru-RU" altLang="ru-RU" sz="20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000</a:t>
            </a:r>
          </a:p>
        </p:txBody>
      </p:sp>
      <p:pic>
        <p:nvPicPr>
          <p:cNvPr id="14" name="ДА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 flipH="1">
            <a:off x="1566946" y="4219819"/>
            <a:ext cx="195096" cy="195096"/>
          </a:xfrm>
          <a:prstGeom prst="rect">
            <a:avLst/>
          </a:prstGeom>
        </p:spPr>
      </p:pic>
      <p:sp>
        <p:nvSpPr>
          <p:cNvPr id="110" name="Rectangle 78"/>
          <p:cNvSpPr>
            <a:spLocks noChangeArrowheads="1"/>
          </p:cNvSpPr>
          <p:nvPr/>
        </p:nvSpPr>
        <p:spPr bwMode="auto">
          <a:xfrm>
            <a:off x="6705602" y="2454275"/>
            <a:ext cx="2403474" cy="384886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111" name="Text Box 31"/>
          <p:cNvSpPr txBox="1">
            <a:spLocks noChangeArrowheads="1"/>
          </p:cNvSpPr>
          <p:nvPr/>
        </p:nvSpPr>
        <p:spPr bwMode="auto">
          <a:xfrm>
            <a:off x="6730570" y="2485357"/>
            <a:ext cx="3420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7</a:t>
            </a:r>
          </a:p>
        </p:txBody>
      </p:sp>
      <p:sp>
        <p:nvSpPr>
          <p:cNvPr id="115" name="Oval 59"/>
          <p:cNvSpPr>
            <a:spLocks noChangeArrowheads="1"/>
          </p:cNvSpPr>
          <p:nvPr/>
        </p:nvSpPr>
        <p:spPr bwMode="auto">
          <a:xfrm>
            <a:off x="7241473" y="2593393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116" name="Text Box 46"/>
          <p:cNvSpPr txBox="1">
            <a:spLocks noChangeArrowheads="1"/>
          </p:cNvSpPr>
          <p:nvPr/>
        </p:nvSpPr>
        <p:spPr bwMode="auto">
          <a:xfrm>
            <a:off x="7532499" y="2452733"/>
            <a:ext cx="1132656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$4</a:t>
            </a:r>
            <a:r>
              <a:rPr lang="ru-RU" altLang="ru-RU" sz="20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000</a:t>
            </a:r>
          </a:p>
        </p:txBody>
      </p:sp>
      <p:pic>
        <p:nvPicPr>
          <p:cNvPr id="3" name="ДА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5894856" y="4331096"/>
            <a:ext cx="46832" cy="46832"/>
          </a:xfrm>
          <a:prstGeom prst="rect">
            <a:avLst/>
          </a:prstGeom>
        </p:spPr>
      </p:pic>
      <p:sp>
        <p:nvSpPr>
          <p:cNvPr id="117" name="Rectangle 78"/>
          <p:cNvSpPr>
            <a:spLocks noChangeArrowheads="1"/>
          </p:cNvSpPr>
          <p:nvPr/>
        </p:nvSpPr>
        <p:spPr bwMode="auto">
          <a:xfrm>
            <a:off x="6705601" y="2149475"/>
            <a:ext cx="2403474" cy="367424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118" name="Text Box 30"/>
          <p:cNvSpPr txBox="1">
            <a:spLocks noChangeArrowheads="1"/>
          </p:cNvSpPr>
          <p:nvPr/>
        </p:nvSpPr>
        <p:spPr bwMode="auto">
          <a:xfrm>
            <a:off x="6705601" y="2147567"/>
            <a:ext cx="3866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8</a:t>
            </a:r>
          </a:p>
        </p:txBody>
      </p:sp>
      <p:sp>
        <p:nvSpPr>
          <p:cNvPr id="119" name="Oval 60"/>
          <p:cNvSpPr>
            <a:spLocks noChangeArrowheads="1"/>
          </p:cNvSpPr>
          <p:nvPr/>
        </p:nvSpPr>
        <p:spPr bwMode="auto">
          <a:xfrm>
            <a:off x="7239000" y="2286000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120" name="Text Box 45"/>
          <p:cNvSpPr txBox="1">
            <a:spLocks noChangeArrowheads="1"/>
          </p:cNvSpPr>
          <p:nvPr/>
        </p:nvSpPr>
        <p:spPr bwMode="auto">
          <a:xfrm>
            <a:off x="7532499" y="2146844"/>
            <a:ext cx="1132656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$8</a:t>
            </a:r>
            <a:r>
              <a:rPr lang="ru-RU" altLang="ru-RU" sz="20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000</a:t>
            </a:r>
          </a:p>
        </p:txBody>
      </p:sp>
      <p:sp>
        <p:nvSpPr>
          <p:cNvPr id="99" name="Прямоугольник 79"/>
          <p:cNvSpPr>
            <a:spLocks noChangeArrowheads="1"/>
          </p:cNvSpPr>
          <p:nvPr/>
        </p:nvSpPr>
        <p:spPr bwMode="auto">
          <a:xfrm>
            <a:off x="125347" y="1215191"/>
            <a:ext cx="6436921" cy="313932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ru-RU" sz="3600" b="1" dirty="0">
                <a:latin typeface="Segoe Script" pitchFamily="34" charset="0"/>
              </a:rPr>
              <a:t> </a:t>
            </a:r>
            <a:r>
              <a:rPr lang="ru-RU" altLang="ru-RU" b="1" dirty="0" smtClean="0">
                <a:latin typeface="Segoe Script" pitchFamily="34" charset="0"/>
              </a:rPr>
              <a:t>9.От соединений каких  металлов </a:t>
            </a:r>
            <a:r>
              <a:rPr lang="ru-RU" altLang="ru-RU" b="1" dirty="0">
                <a:latin typeface="Segoe Script" pitchFamily="34" charset="0"/>
              </a:rPr>
              <a:t>зависит </a:t>
            </a:r>
            <a:r>
              <a:rPr lang="ru-RU" altLang="ru-RU" b="1" dirty="0" smtClean="0">
                <a:latin typeface="Segoe Script" pitchFamily="34" charset="0"/>
              </a:rPr>
              <a:t>красный цвет крови</a:t>
            </a:r>
            <a:r>
              <a:rPr lang="en-US" altLang="ru-RU" b="1" dirty="0" smtClean="0">
                <a:latin typeface="Segoe Script" pitchFamily="34" charset="0"/>
              </a:rPr>
              <a:t> </a:t>
            </a:r>
            <a:r>
              <a:rPr lang="ru-RU" altLang="ru-RU" b="1" dirty="0" smtClean="0">
                <a:latin typeface="Segoe Script" pitchFamily="34" charset="0"/>
              </a:rPr>
              <a:t>и зеленая </a:t>
            </a:r>
            <a:r>
              <a:rPr lang="ru-RU" altLang="ru-RU" b="1" dirty="0">
                <a:latin typeface="Segoe Script" pitchFamily="34" charset="0"/>
              </a:rPr>
              <a:t>окраска растений </a:t>
            </a:r>
            <a:endParaRPr lang="ru-RU" altLang="ru-RU" sz="3600" dirty="0">
              <a:latin typeface="Segoe Script" pitchFamily="34" charset="0"/>
            </a:endParaRPr>
          </a:p>
        </p:txBody>
      </p:sp>
      <p:sp>
        <p:nvSpPr>
          <p:cNvPr id="121" name="Rectangle 78"/>
          <p:cNvSpPr>
            <a:spLocks noChangeArrowheads="1"/>
          </p:cNvSpPr>
          <p:nvPr/>
        </p:nvSpPr>
        <p:spPr bwMode="auto">
          <a:xfrm>
            <a:off x="6705601" y="1828800"/>
            <a:ext cx="2403474" cy="365837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122" name="Text Box 29"/>
          <p:cNvSpPr txBox="1">
            <a:spLocks noChangeArrowheads="1"/>
          </p:cNvSpPr>
          <p:nvPr/>
        </p:nvSpPr>
        <p:spPr bwMode="auto">
          <a:xfrm>
            <a:off x="6730570" y="1811693"/>
            <a:ext cx="48231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9</a:t>
            </a:r>
          </a:p>
        </p:txBody>
      </p:sp>
      <p:sp>
        <p:nvSpPr>
          <p:cNvPr id="123" name="Oval 61"/>
          <p:cNvSpPr>
            <a:spLocks noChangeArrowheads="1"/>
          </p:cNvSpPr>
          <p:nvPr/>
        </p:nvSpPr>
        <p:spPr bwMode="auto">
          <a:xfrm>
            <a:off x="7239000" y="1937266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124" name="Text Box 44"/>
          <p:cNvSpPr txBox="1">
            <a:spLocks noChangeArrowheads="1"/>
          </p:cNvSpPr>
          <p:nvPr/>
        </p:nvSpPr>
        <p:spPr bwMode="auto">
          <a:xfrm>
            <a:off x="7536656" y="1811693"/>
            <a:ext cx="127667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$16</a:t>
            </a:r>
            <a:r>
              <a:rPr lang="ru-RU" altLang="ru-RU" sz="20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000</a:t>
            </a:r>
          </a:p>
        </p:txBody>
      </p:sp>
      <p:pic>
        <p:nvPicPr>
          <p:cNvPr id="15" name="смайлик.mp3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>
                  <p14:trim end="280833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 flipV="1">
            <a:off x="6440041" y="2895600"/>
            <a:ext cx="45719" cy="45719"/>
          </a:xfrm>
          <a:prstGeom prst="rect">
            <a:avLst/>
          </a:prstGeom>
        </p:spPr>
      </p:pic>
      <p:pic>
        <p:nvPicPr>
          <p:cNvPr id="16" name="конец1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2"/>
          <a:stretch>
            <a:fillRect/>
          </a:stretch>
        </p:blipFill>
        <p:spPr>
          <a:xfrm flipH="1" flipV="1">
            <a:off x="4221481" y="3078481"/>
            <a:ext cx="45719" cy="45719"/>
          </a:xfrm>
          <a:prstGeom prst="rect">
            <a:avLst/>
          </a:prstGeom>
        </p:spPr>
      </p:pic>
      <p:pic>
        <p:nvPicPr>
          <p:cNvPr id="19" name="нет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1"/>
          <a:stretch>
            <a:fillRect/>
          </a:stretch>
        </p:blipFill>
        <p:spPr>
          <a:xfrm flipV="1">
            <a:off x="4267200" y="3078481"/>
            <a:ext cx="45719" cy="45719"/>
          </a:xfrm>
          <a:prstGeom prst="rect">
            <a:avLst/>
          </a:prstGeom>
        </p:spPr>
      </p:pic>
      <p:pic>
        <p:nvPicPr>
          <p:cNvPr id="20" name="нет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1"/>
          <a:stretch>
            <a:fillRect/>
          </a:stretch>
        </p:blipFill>
        <p:spPr>
          <a:xfrm flipH="1" flipV="1">
            <a:off x="4191000" y="3048000"/>
            <a:ext cx="76200" cy="76200"/>
          </a:xfrm>
          <a:prstGeom prst="rect">
            <a:avLst/>
          </a:prstGeom>
        </p:spPr>
      </p:pic>
      <p:pic>
        <p:nvPicPr>
          <p:cNvPr id="21" name="нет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4267201" y="2941319"/>
            <a:ext cx="65406" cy="6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06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2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1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2" dur="348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347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335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481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44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447"/>
                            </p:stCondLst>
                            <p:childTnLst>
                              <p:par>
                                <p:cTn id="5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61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34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audio>
              <p:cMediaNode vol="80000" showWhenStopped="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showWhenStopped="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0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344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447"/>
                            </p:stCondLst>
                            <p:childTnLst>
                              <p:par>
                                <p:cTn id="9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4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7" dur="344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447"/>
                            </p:stCondLst>
                            <p:childTnLst>
                              <p:par>
                                <p:cTn id="10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audio>
              <p:cMediaNode vol="80000" showWhenStopped="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8" dur="101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3" dur="360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audio>
              <p:cMediaNode showWhenStopped="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showWhenStopped="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showWhenStopped="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showWhenStopped="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79" grpId="0" animBg="1"/>
      <p:bldP spid="79" grpId="1" animBg="1"/>
      <p:bldP spid="80" grpId="0" animBg="1"/>
      <p:bldP spid="80" grpId="1" animBg="1"/>
      <p:bldP spid="80" grpId="2" animBg="1"/>
      <p:bldP spid="81" grpId="0" animBg="1"/>
      <p:bldP spid="81" grpId="1" animBg="1"/>
      <p:bldP spid="81" grpId="2" animBg="1"/>
      <p:bldP spid="10" grpId="0" animBg="1"/>
      <p:bldP spid="10" grpId="1" animBg="1"/>
      <p:bldP spid="99" grpId="0" animBg="1"/>
      <p:bldP spid="121" grpId="0" animBg="1"/>
      <p:bldP spid="1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Фанзиль\Desktop\хлорофил и гемоглоби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61092" y="428648"/>
            <a:ext cx="5524500" cy="3448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1861092" y="433038"/>
            <a:ext cx="2926932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Хлорофилл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67999" y="419726"/>
            <a:ext cx="2617593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Гемоглобин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7" name="Picture 5" descr="https://im1-tub-ru.yandex.net/i?id=a51c686fcb1025d646df0fc11ee668d8&amp;n=33&amp;h=215&amp;w=287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2450831">
            <a:off x="1508117" y="4352103"/>
            <a:ext cx="2150699" cy="1602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трелка вверх 8"/>
          <p:cNvSpPr/>
          <p:nvPr/>
        </p:nvSpPr>
        <p:spPr>
          <a:xfrm>
            <a:off x="2971073" y="2292764"/>
            <a:ext cx="45719" cy="2835505"/>
          </a:xfrm>
          <a:prstGeom prst="upArrow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верх 9"/>
          <p:cNvSpPr/>
          <p:nvPr/>
        </p:nvSpPr>
        <p:spPr>
          <a:xfrm>
            <a:off x="5951988" y="2292764"/>
            <a:ext cx="71694" cy="2860503"/>
          </a:xfrm>
          <a:prstGeom prst="up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9" name="Прямая соединительная линия 18"/>
          <p:cNvCxnSpPr>
            <a:stCxn id="3074" idx="0"/>
          </p:cNvCxnSpPr>
          <p:nvPr/>
        </p:nvCxnSpPr>
        <p:spPr>
          <a:xfrm>
            <a:off x="4623342" y="428648"/>
            <a:ext cx="0" cy="4660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C:\Users\Фанзиль\Desktop\эри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064" y="4509120"/>
            <a:ext cx="2640293" cy="15841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5484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ChangeArrowheads="1"/>
          </p:cNvSpPr>
          <p:nvPr/>
        </p:nvSpPr>
        <p:spPr bwMode="auto">
          <a:xfrm>
            <a:off x="-1" y="4463256"/>
            <a:ext cx="9129713" cy="2432844"/>
          </a:xfrm>
          <a:prstGeom prst="rect">
            <a:avLst/>
          </a:prstGeom>
          <a:solidFill>
            <a:srgbClr val="FFFFCC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165" name="Rectangle 22"/>
          <p:cNvSpPr>
            <a:spLocks noChangeArrowheads="1"/>
          </p:cNvSpPr>
          <p:nvPr/>
        </p:nvSpPr>
        <p:spPr bwMode="auto">
          <a:xfrm>
            <a:off x="6643686" y="0"/>
            <a:ext cx="2486026" cy="47117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5715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6148" name="Text Box 23"/>
          <p:cNvSpPr txBox="1">
            <a:spLocks noChangeArrowheads="1"/>
          </p:cNvSpPr>
          <p:nvPr/>
        </p:nvSpPr>
        <p:spPr bwMode="auto">
          <a:xfrm>
            <a:off x="6712580" y="-8698"/>
            <a:ext cx="5407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1800" b="1" dirty="0">
                <a:solidFill>
                  <a:srgbClr val="FFFF00"/>
                </a:solidFill>
                <a:latin typeface="Arial" charset="0"/>
              </a:rPr>
              <a:t>15</a:t>
            </a:r>
          </a:p>
        </p:txBody>
      </p:sp>
      <p:sp>
        <p:nvSpPr>
          <p:cNvPr id="6149" name="Text Box 24"/>
          <p:cNvSpPr txBox="1">
            <a:spLocks noChangeArrowheads="1"/>
          </p:cNvSpPr>
          <p:nvPr/>
        </p:nvSpPr>
        <p:spPr bwMode="auto">
          <a:xfrm>
            <a:off x="6709452" y="282059"/>
            <a:ext cx="4586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14</a:t>
            </a:r>
          </a:p>
        </p:txBody>
      </p:sp>
      <p:sp>
        <p:nvSpPr>
          <p:cNvPr id="6150" name="Text Box 25"/>
          <p:cNvSpPr txBox="1">
            <a:spLocks noChangeArrowheads="1"/>
          </p:cNvSpPr>
          <p:nvPr/>
        </p:nvSpPr>
        <p:spPr bwMode="auto">
          <a:xfrm>
            <a:off x="6701123" y="586859"/>
            <a:ext cx="48231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13</a:t>
            </a:r>
          </a:p>
        </p:txBody>
      </p:sp>
      <p:sp>
        <p:nvSpPr>
          <p:cNvPr id="6151" name="Text Box 26"/>
          <p:cNvSpPr txBox="1">
            <a:spLocks noChangeArrowheads="1"/>
          </p:cNvSpPr>
          <p:nvPr/>
        </p:nvSpPr>
        <p:spPr bwMode="auto">
          <a:xfrm>
            <a:off x="6706302" y="908049"/>
            <a:ext cx="48231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12</a:t>
            </a:r>
          </a:p>
        </p:txBody>
      </p:sp>
      <p:sp>
        <p:nvSpPr>
          <p:cNvPr id="6152" name="Text Box 27"/>
          <p:cNvSpPr txBox="1">
            <a:spLocks noChangeArrowheads="1"/>
          </p:cNvSpPr>
          <p:nvPr/>
        </p:nvSpPr>
        <p:spPr bwMode="auto">
          <a:xfrm>
            <a:off x="6703319" y="1202548"/>
            <a:ext cx="4555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11</a:t>
            </a:r>
          </a:p>
        </p:txBody>
      </p:sp>
      <p:sp>
        <p:nvSpPr>
          <p:cNvPr id="6163" name="Text Box 37"/>
          <p:cNvSpPr txBox="1">
            <a:spLocks noChangeArrowheads="1"/>
          </p:cNvSpPr>
          <p:nvPr/>
        </p:nvSpPr>
        <p:spPr bwMode="auto">
          <a:xfrm>
            <a:off x="6750211" y="4354512"/>
            <a:ext cx="7561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1</a:t>
            </a:r>
          </a:p>
        </p:txBody>
      </p:sp>
      <p:sp>
        <p:nvSpPr>
          <p:cNvPr id="6164" name="Text Box 38"/>
          <p:cNvSpPr txBox="1">
            <a:spLocks noChangeArrowheads="1"/>
          </p:cNvSpPr>
          <p:nvPr/>
        </p:nvSpPr>
        <p:spPr bwMode="auto">
          <a:xfrm>
            <a:off x="7543801" y="-24057"/>
            <a:ext cx="156274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2000" b="1" dirty="0">
                <a:solidFill>
                  <a:srgbClr val="FFFF00"/>
                </a:solidFill>
                <a:latin typeface="Arial" charset="0"/>
              </a:rPr>
              <a:t>$1 </a:t>
            </a:r>
            <a:r>
              <a:rPr lang="ru-RU" altLang="ru-RU" sz="2000" b="1" dirty="0">
                <a:solidFill>
                  <a:srgbClr val="FFFF00"/>
                </a:solidFill>
                <a:latin typeface="Arial" charset="0"/>
              </a:rPr>
              <a:t>000 000</a:t>
            </a:r>
            <a:endParaRPr lang="en-US" altLang="ru-RU" sz="2000" b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" name="Text Box 39"/>
          <p:cNvSpPr txBox="1">
            <a:spLocks noChangeArrowheads="1"/>
          </p:cNvSpPr>
          <p:nvPr/>
        </p:nvSpPr>
        <p:spPr bwMode="auto">
          <a:xfrm>
            <a:off x="7541072" y="273050"/>
            <a:ext cx="133622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2000" b="1" dirty="0">
                <a:solidFill>
                  <a:srgbClr val="FFCC00"/>
                </a:solidFill>
                <a:latin typeface="Arial" charset="0"/>
              </a:rPr>
              <a:t>$500</a:t>
            </a:r>
            <a:r>
              <a:rPr lang="ru-RU" altLang="ru-RU" sz="2000" b="1" dirty="0">
                <a:solidFill>
                  <a:srgbClr val="FFCC00"/>
                </a:solidFill>
                <a:latin typeface="Arial" charset="0"/>
              </a:rPr>
              <a:t> </a:t>
            </a:r>
            <a:r>
              <a:rPr lang="en-US" altLang="ru-RU" sz="2000" b="1" dirty="0">
                <a:solidFill>
                  <a:srgbClr val="FFCC00"/>
                </a:solidFill>
                <a:latin typeface="Arial" charset="0"/>
              </a:rPr>
              <a:t>000</a:t>
            </a:r>
          </a:p>
        </p:txBody>
      </p:sp>
      <p:sp>
        <p:nvSpPr>
          <p:cNvPr id="6166" name="Text Box 40"/>
          <p:cNvSpPr txBox="1">
            <a:spLocks noChangeArrowheads="1"/>
          </p:cNvSpPr>
          <p:nvPr/>
        </p:nvSpPr>
        <p:spPr bwMode="auto">
          <a:xfrm>
            <a:off x="7546527" y="577848"/>
            <a:ext cx="14206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2000" b="1" dirty="0">
                <a:solidFill>
                  <a:srgbClr val="FFCC00"/>
                </a:solidFill>
                <a:latin typeface="Arial" charset="0"/>
              </a:rPr>
              <a:t>$250</a:t>
            </a:r>
            <a:r>
              <a:rPr lang="ru-RU" altLang="ru-RU" sz="2000" b="1" dirty="0">
                <a:solidFill>
                  <a:srgbClr val="FFCC00"/>
                </a:solidFill>
                <a:latin typeface="Arial" charset="0"/>
              </a:rPr>
              <a:t> </a:t>
            </a:r>
            <a:r>
              <a:rPr lang="en-US" altLang="ru-RU" sz="2000" b="1" dirty="0">
                <a:solidFill>
                  <a:srgbClr val="FFCC00"/>
                </a:solidFill>
                <a:latin typeface="Arial" charset="0"/>
              </a:rPr>
              <a:t>000</a:t>
            </a:r>
          </a:p>
        </p:txBody>
      </p:sp>
      <p:sp>
        <p:nvSpPr>
          <p:cNvPr id="6167" name="Text Box 41"/>
          <p:cNvSpPr txBox="1">
            <a:spLocks noChangeArrowheads="1"/>
          </p:cNvSpPr>
          <p:nvPr/>
        </p:nvSpPr>
        <p:spPr bwMode="auto">
          <a:xfrm>
            <a:off x="7546527" y="889907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2000" b="1" dirty="0">
                <a:solidFill>
                  <a:srgbClr val="FFCC00"/>
                </a:solidFill>
                <a:latin typeface="Arial" charset="0"/>
              </a:rPr>
              <a:t>$125</a:t>
            </a:r>
            <a:r>
              <a:rPr lang="ru-RU" altLang="ru-RU" sz="2000" b="1" dirty="0">
                <a:solidFill>
                  <a:srgbClr val="FFCC00"/>
                </a:solidFill>
                <a:latin typeface="Arial" charset="0"/>
              </a:rPr>
              <a:t> </a:t>
            </a:r>
            <a:r>
              <a:rPr lang="en-US" altLang="ru-RU" sz="2000" b="1" dirty="0">
                <a:solidFill>
                  <a:srgbClr val="FFCC00"/>
                </a:solidFill>
                <a:latin typeface="Arial" charset="0"/>
              </a:rPr>
              <a:t>000</a:t>
            </a:r>
          </a:p>
        </p:txBody>
      </p:sp>
      <p:sp>
        <p:nvSpPr>
          <p:cNvPr id="6168" name="Text Box 42"/>
          <p:cNvSpPr txBox="1">
            <a:spLocks noChangeArrowheads="1"/>
          </p:cNvSpPr>
          <p:nvPr/>
        </p:nvSpPr>
        <p:spPr bwMode="auto">
          <a:xfrm>
            <a:off x="7546527" y="1193789"/>
            <a:ext cx="112992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2000" b="1" dirty="0">
                <a:solidFill>
                  <a:srgbClr val="FFCC00"/>
                </a:solidFill>
                <a:latin typeface="Arial" charset="0"/>
              </a:rPr>
              <a:t>$64</a:t>
            </a:r>
            <a:r>
              <a:rPr lang="ru-RU" altLang="ru-RU" sz="2000" b="1" dirty="0">
                <a:solidFill>
                  <a:srgbClr val="FFCC00"/>
                </a:solidFill>
                <a:latin typeface="Arial" charset="0"/>
              </a:rPr>
              <a:t> </a:t>
            </a:r>
            <a:r>
              <a:rPr lang="en-US" altLang="ru-RU" sz="2000" b="1" dirty="0">
                <a:solidFill>
                  <a:srgbClr val="FFCC00"/>
                </a:solidFill>
                <a:latin typeface="Arial" charset="0"/>
              </a:rPr>
              <a:t>000</a:t>
            </a:r>
          </a:p>
        </p:txBody>
      </p:sp>
      <p:sp>
        <p:nvSpPr>
          <p:cNvPr id="6179" name="Oval 53"/>
          <p:cNvSpPr>
            <a:spLocks noChangeArrowheads="1"/>
          </p:cNvSpPr>
          <p:nvPr/>
        </p:nvSpPr>
        <p:spPr bwMode="auto">
          <a:xfrm>
            <a:off x="7239000" y="4419600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184" name="Oval 58"/>
          <p:cNvSpPr>
            <a:spLocks noChangeArrowheads="1"/>
          </p:cNvSpPr>
          <p:nvPr/>
        </p:nvSpPr>
        <p:spPr bwMode="auto">
          <a:xfrm>
            <a:off x="7239000" y="2895600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189" name="Oval 63"/>
          <p:cNvSpPr>
            <a:spLocks noChangeArrowheads="1"/>
          </p:cNvSpPr>
          <p:nvPr/>
        </p:nvSpPr>
        <p:spPr bwMode="auto">
          <a:xfrm>
            <a:off x="7244862" y="1317644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190" name="Oval 64"/>
          <p:cNvSpPr>
            <a:spLocks noChangeArrowheads="1"/>
          </p:cNvSpPr>
          <p:nvPr/>
        </p:nvSpPr>
        <p:spPr bwMode="auto">
          <a:xfrm>
            <a:off x="7239000" y="1001486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191" name="Oval 65"/>
          <p:cNvSpPr>
            <a:spLocks noChangeArrowheads="1"/>
          </p:cNvSpPr>
          <p:nvPr/>
        </p:nvSpPr>
        <p:spPr bwMode="auto">
          <a:xfrm>
            <a:off x="7241720" y="701673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192" name="Oval 66"/>
          <p:cNvSpPr>
            <a:spLocks noChangeArrowheads="1"/>
          </p:cNvSpPr>
          <p:nvPr/>
        </p:nvSpPr>
        <p:spPr bwMode="auto">
          <a:xfrm>
            <a:off x="7239000" y="41161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193" name="Oval 67"/>
          <p:cNvSpPr>
            <a:spLocks noChangeArrowheads="1"/>
          </p:cNvSpPr>
          <p:nvPr/>
        </p:nvSpPr>
        <p:spPr bwMode="auto">
          <a:xfrm>
            <a:off x="7239000" y="98198"/>
            <a:ext cx="152400" cy="152400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78" name="AutoShape 15"/>
          <p:cNvSpPr>
            <a:spLocks noChangeArrowheads="1"/>
          </p:cNvSpPr>
          <p:nvPr/>
        </p:nvSpPr>
        <p:spPr bwMode="auto">
          <a:xfrm>
            <a:off x="5099487" y="4786313"/>
            <a:ext cx="3929062" cy="857250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en-US" sz="3600" b="1" dirty="0" err="1">
                <a:latin typeface="Monotype Corsiva" pitchFamily="66" charset="0"/>
              </a:rPr>
              <a:t>Pb</a:t>
            </a:r>
            <a:endParaRPr lang="ru-RU" sz="3600" b="1" dirty="0">
              <a:latin typeface="Monotype Corsiva" pitchFamily="66" charset="0"/>
            </a:endParaRPr>
          </a:p>
        </p:txBody>
      </p:sp>
      <p:sp>
        <p:nvSpPr>
          <p:cNvPr id="79" name="AutoShape 15"/>
          <p:cNvSpPr>
            <a:spLocks noChangeArrowheads="1"/>
          </p:cNvSpPr>
          <p:nvPr/>
        </p:nvSpPr>
        <p:spPr bwMode="auto">
          <a:xfrm>
            <a:off x="571500" y="5786438"/>
            <a:ext cx="3929063" cy="857250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en-US" sz="3600" b="1" dirty="0" err="1">
                <a:latin typeface="Monotype Corsiva" pitchFamily="66" charset="0"/>
              </a:rPr>
              <a:t>Sn</a:t>
            </a:r>
            <a:endParaRPr lang="ru-RU" sz="3600" b="1" dirty="0">
              <a:latin typeface="Monotype Corsiva" pitchFamily="66" charset="0"/>
            </a:endParaRPr>
          </a:p>
        </p:txBody>
      </p:sp>
      <p:sp>
        <p:nvSpPr>
          <p:cNvPr id="80" name="AutoShape 15"/>
          <p:cNvSpPr>
            <a:spLocks noChangeArrowheads="1"/>
          </p:cNvSpPr>
          <p:nvPr/>
        </p:nvSpPr>
        <p:spPr bwMode="auto">
          <a:xfrm>
            <a:off x="5072063" y="5786438"/>
            <a:ext cx="3929062" cy="857250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en-US" sz="3600" b="1" dirty="0">
                <a:latin typeface="Monotype Corsiva" pitchFamily="66" charset="0"/>
              </a:rPr>
              <a:t>Hg</a:t>
            </a:r>
            <a:endParaRPr lang="ru-RU" sz="3600" b="1" dirty="0">
              <a:latin typeface="Monotype Corsiva" pitchFamily="66" charset="0"/>
            </a:endParaRPr>
          </a:p>
        </p:txBody>
      </p:sp>
      <p:sp>
        <p:nvSpPr>
          <p:cNvPr id="81" name="AutoShape 13"/>
          <p:cNvSpPr>
            <a:spLocks noChangeArrowheads="1"/>
          </p:cNvSpPr>
          <p:nvPr/>
        </p:nvSpPr>
        <p:spPr bwMode="auto">
          <a:xfrm>
            <a:off x="628650" y="4786313"/>
            <a:ext cx="3929063" cy="857250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en-US" sz="3600" b="1" dirty="0" smtClean="0">
                <a:latin typeface="Monotype Corsiva" pitchFamily="66" charset="0"/>
              </a:rPr>
              <a:t>As</a:t>
            </a:r>
            <a:endParaRPr lang="ru-RU" sz="3600" b="1" dirty="0">
              <a:latin typeface="Monotype Corsiva" pitchFamily="66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393389" y="206375"/>
            <a:ext cx="1116587" cy="685800"/>
            <a:chOff x="393389" y="206375"/>
            <a:chExt cx="1116587" cy="685800"/>
          </a:xfrm>
        </p:grpSpPr>
        <p:sp>
          <p:nvSpPr>
            <p:cNvPr id="83" name="Oval 50"/>
            <p:cNvSpPr>
              <a:spLocks noChangeArrowheads="1"/>
            </p:cNvSpPr>
            <p:nvPr/>
          </p:nvSpPr>
          <p:spPr bwMode="auto">
            <a:xfrm>
              <a:off x="393389" y="206375"/>
              <a:ext cx="1081087" cy="68580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57150">
              <a:solidFill>
                <a:srgbClr val="00B05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202" name="Text Box 53"/>
            <p:cNvSpPr txBox="1">
              <a:spLocks noChangeArrowheads="1"/>
            </p:cNvSpPr>
            <p:nvPr/>
          </p:nvSpPr>
          <p:spPr bwMode="auto">
            <a:xfrm>
              <a:off x="443176" y="334168"/>
              <a:ext cx="1066800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ru-RU" sz="2400" b="1" dirty="0">
                  <a:solidFill>
                    <a:schemeClr val="bg1"/>
                  </a:solidFill>
                  <a:latin typeface="Arial" charset="0"/>
                </a:rPr>
                <a:t>50:50</a:t>
              </a:r>
              <a:endParaRPr lang="en-US" altLang="ru-RU" sz="2400" dirty="0">
                <a:solidFill>
                  <a:schemeClr val="bg1"/>
                </a:solidFill>
                <a:latin typeface="Arial" charset="0"/>
              </a:endParaRP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1690211" y="222249"/>
            <a:ext cx="928687" cy="685800"/>
            <a:chOff x="1643063" y="214313"/>
            <a:chExt cx="928687" cy="685800"/>
          </a:xfrm>
        </p:grpSpPr>
        <p:sp>
          <p:nvSpPr>
            <p:cNvPr id="84" name="Oval 52"/>
            <p:cNvSpPr>
              <a:spLocks noChangeArrowheads="1"/>
            </p:cNvSpPr>
            <p:nvPr/>
          </p:nvSpPr>
          <p:spPr bwMode="auto">
            <a:xfrm>
              <a:off x="1643063" y="214313"/>
              <a:ext cx="928687" cy="68580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57150">
              <a:solidFill>
                <a:srgbClr val="00B05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pic>
          <p:nvPicPr>
            <p:cNvPr id="6203" name="Picture 54"/>
            <p:cNvPicPr>
              <a:picLocks noChangeAspect="1" noChangeArrowheads="1"/>
            </p:cNvPicPr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1850231" y="266700"/>
              <a:ext cx="514350" cy="606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Группа 3"/>
          <p:cNvGrpSpPr/>
          <p:nvPr/>
        </p:nvGrpSpPr>
        <p:grpSpPr>
          <a:xfrm>
            <a:off x="3924300" y="244475"/>
            <a:ext cx="1295400" cy="685800"/>
            <a:chOff x="3768725" y="214313"/>
            <a:chExt cx="1295400" cy="685800"/>
          </a:xfrm>
        </p:grpSpPr>
        <p:sp>
          <p:nvSpPr>
            <p:cNvPr id="85" name="Oval 51"/>
            <p:cNvSpPr>
              <a:spLocks noChangeArrowheads="1"/>
            </p:cNvSpPr>
            <p:nvPr/>
          </p:nvSpPr>
          <p:spPr bwMode="auto">
            <a:xfrm>
              <a:off x="3768725" y="214313"/>
              <a:ext cx="1295400" cy="68580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57150">
              <a:solidFill>
                <a:srgbClr val="00B05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204" name="Oval 56"/>
            <p:cNvSpPr>
              <a:spLocks noChangeArrowheads="1"/>
            </p:cNvSpPr>
            <p:nvPr/>
          </p:nvSpPr>
          <p:spPr bwMode="auto">
            <a:xfrm>
              <a:off x="4325938" y="292100"/>
              <a:ext cx="152400" cy="1524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6205" name="Oval 58"/>
            <p:cNvSpPr>
              <a:spLocks noChangeArrowheads="1"/>
            </p:cNvSpPr>
            <p:nvPr/>
          </p:nvSpPr>
          <p:spPr bwMode="auto">
            <a:xfrm>
              <a:off x="4638675" y="257175"/>
              <a:ext cx="152400" cy="1524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6206" name="Oval 60"/>
            <p:cNvSpPr>
              <a:spLocks noChangeArrowheads="1"/>
            </p:cNvSpPr>
            <p:nvPr/>
          </p:nvSpPr>
          <p:spPr bwMode="auto">
            <a:xfrm>
              <a:off x="4000500" y="244475"/>
              <a:ext cx="152400" cy="1524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6207" name="AutoShape 55"/>
            <p:cNvSpPr>
              <a:spLocks noChangeArrowheads="1"/>
            </p:cNvSpPr>
            <p:nvPr/>
          </p:nvSpPr>
          <p:spPr bwMode="auto">
            <a:xfrm rot="5400000">
              <a:off x="4576763" y="396875"/>
              <a:ext cx="304800" cy="304800"/>
            </a:xfrm>
            <a:prstGeom prst="flowChartDisplay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6208" name="AutoShape 57"/>
            <p:cNvSpPr>
              <a:spLocks noChangeArrowheads="1"/>
            </p:cNvSpPr>
            <p:nvPr/>
          </p:nvSpPr>
          <p:spPr bwMode="auto">
            <a:xfrm rot="5400000">
              <a:off x="4249738" y="436563"/>
              <a:ext cx="304800" cy="304800"/>
            </a:xfrm>
            <a:prstGeom prst="flowChartDisplay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6209" name="AutoShape 59"/>
            <p:cNvSpPr>
              <a:spLocks noChangeArrowheads="1"/>
            </p:cNvSpPr>
            <p:nvPr/>
          </p:nvSpPr>
          <p:spPr bwMode="auto">
            <a:xfrm rot="5400000">
              <a:off x="3924300" y="400050"/>
              <a:ext cx="304800" cy="304800"/>
            </a:xfrm>
            <a:prstGeom prst="flowChartDisplay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</p:grpSp>
      <p:pic>
        <p:nvPicPr>
          <p:cNvPr id="6210" name="Picture 1" descr="http://www.gifpark.su/Gifs/LETTERS/3/a4.gif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75" y="5000625"/>
            <a:ext cx="43815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11" name="Picture 2" descr="http://www.gifpark.su/Gifs/LETTERS/3/b4.gif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3438" y="5000625"/>
            <a:ext cx="43815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12" name="Picture 3" descr="http://www.gifpark.su/Gifs/LETTERS/3/c4.gif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75" y="6000750"/>
            <a:ext cx="43815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13" name="Picture 4" descr="http://www.gifpark.su/Gifs/LETTERS/3/d4.gif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3438" y="6000750"/>
            <a:ext cx="43815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Группа 8"/>
          <p:cNvGrpSpPr/>
          <p:nvPr/>
        </p:nvGrpSpPr>
        <p:grpSpPr>
          <a:xfrm>
            <a:off x="2825611" y="206375"/>
            <a:ext cx="928688" cy="685800"/>
            <a:chOff x="2724150" y="228600"/>
            <a:chExt cx="928688" cy="685800"/>
          </a:xfrm>
        </p:grpSpPr>
        <p:sp>
          <p:nvSpPr>
            <p:cNvPr id="71" name="Oval 52"/>
            <p:cNvSpPr>
              <a:spLocks noChangeArrowheads="1"/>
            </p:cNvSpPr>
            <p:nvPr/>
          </p:nvSpPr>
          <p:spPr bwMode="auto">
            <a:xfrm>
              <a:off x="2724150" y="228600"/>
              <a:ext cx="928688" cy="68580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57150">
              <a:solidFill>
                <a:srgbClr val="00B05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4" name="Улыбающееся лицо 73"/>
            <p:cNvSpPr/>
            <p:nvPr/>
          </p:nvSpPr>
          <p:spPr>
            <a:xfrm>
              <a:off x="2908003" y="328612"/>
              <a:ext cx="557212" cy="485775"/>
            </a:xfrm>
            <a:prstGeom prst="smileyFace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pic>
        <p:nvPicPr>
          <p:cNvPr id="5" name="50-5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97470" y="4090988"/>
            <a:ext cx="131762" cy="131762"/>
          </a:xfrm>
          <a:prstGeom prst="rect">
            <a:avLst/>
          </a:prstGeom>
        </p:spPr>
      </p:pic>
      <p:pic>
        <p:nvPicPr>
          <p:cNvPr id="8" name="ВОПРОСЫ-1-5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 rot="10800000" flipV="1">
            <a:off x="6444205" y="4206643"/>
            <a:ext cx="45719" cy="45719"/>
          </a:xfrm>
          <a:prstGeom prst="rect">
            <a:avLst/>
          </a:prstGeom>
        </p:spPr>
      </p:pic>
      <p:sp>
        <p:nvSpPr>
          <p:cNvPr id="10" name="Овал 9"/>
          <p:cNvSpPr/>
          <p:nvPr/>
        </p:nvSpPr>
        <p:spPr>
          <a:xfrm>
            <a:off x="5470604" y="219157"/>
            <a:ext cx="887333" cy="860841"/>
          </a:xfrm>
          <a:prstGeom prst="ellipse">
            <a:avLst/>
          </a:prstGeom>
          <a:gradFill>
            <a:gsLst>
              <a:gs pos="38000">
                <a:srgbClr val="FFFF00"/>
              </a:gs>
              <a:gs pos="86000">
                <a:srgbClr val="0070C0"/>
              </a:gs>
              <a:gs pos="67000">
                <a:schemeClr val="accent6">
                  <a:lumMod val="40000"/>
                  <a:lumOff val="60000"/>
                </a:schemeClr>
              </a:gs>
              <a:gs pos="52000">
                <a:srgbClr val="00B050"/>
              </a:gs>
              <a:gs pos="97000">
                <a:schemeClr val="bg1"/>
              </a:gs>
            </a:gsLst>
            <a:path path="circle">
              <a:fillToRect l="100000" t="100000"/>
            </a:path>
          </a:gradFill>
          <a:ln>
            <a:noFill/>
          </a:ln>
          <a:effectLst>
            <a:glow rad="1270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Звонок другу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 flipV="1">
            <a:off x="3395022" y="4208707"/>
            <a:ext cx="76199" cy="76199"/>
          </a:xfrm>
          <a:prstGeom prst="rect">
            <a:avLst/>
          </a:prstGeom>
        </p:spPr>
      </p:pic>
      <p:pic>
        <p:nvPicPr>
          <p:cNvPr id="12" name="Зал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3"/>
          <a:stretch>
            <a:fillRect/>
          </a:stretch>
        </p:blipFill>
        <p:spPr>
          <a:xfrm flipH="1">
            <a:off x="204918" y="3606077"/>
            <a:ext cx="99223" cy="99223"/>
          </a:xfrm>
          <a:prstGeom prst="rect">
            <a:avLst/>
          </a:prstGeom>
        </p:spPr>
      </p:pic>
      <p:sp>
        <p:nvSpPr>
          <p:cNvPr id="86" name="Rectangle 78"/>
          <p:cNvSpPr>
            <a:spLocks noChangeArrowheads="1"/>
          </p:cNvSpPr>
          <p:nvPr/>
        </p:nvSpPr>
        <p:spPr bwMode="auto">
          <a:xfrm>
            <a:off x="6645316" y="4357688"/>
            <a:ext cx="2463759" cy="322262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90" name="Rectangle 78"/>
          <p:cNvSpPr>
            <a:spLocks noChangeArrowheads="1"/>
          </p:cNvSpPr>
          <p:nvPr/>
        </p:nvSpPr>
        <p:spPr bwMode="auto">
          <a:xfrm>
            <a:off x="6645316" y="4058688"/>
            <a:ext cx="2463758" cy="322262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92" name="Rectangle 78"/>
          <p:cNvSpPr>
            <a:spLocks noChangeArrowheads="1"/>
          </p:cNvSpPr>
          <p:nvPr/>
        </p:nvSpPr>
        <p:spPr bwMode="auto">
          <a:xfrm>
            <a:off x="6645316" y="3768725"/>
            <a:ext cx="2463759" cy="322262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94" name="Rectangle 78"/>
          <p:cNvSpPr>
            <a:spLocks noChangeArrowheads="1"/>
          </p:cNvSpPr>
          <p:nvPr/>
        </p:nvSpPr>
        <p:spPr bwMode="auto">
          <a:xfrm>
            <a:off x="6645316" y="3454644"/>
            <a:ext cx="2463759" cy="322262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95" name="Text Box 37"/>
          <p:cNvSpPr txBox="1">
            <a:spLocks noChangeArrowheads="1"/>
          </p:cNvSpPr>
          <p:nvPr/>
        </p:nvSpPr>
        <p:spPr bwMode="auto">
          <a:xfrm>
            <a:off x="6703319" y="4333875"/>
            <a:ext cx="48459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1</a:t>
            </a:r>
          </a:p>
        </p:txBody>
      </p:sp>
      <p:sp>
        <p:nvSpPr>
          <p:cNvPr id="96" name="Oval 53"/>
          <p:cNvSpPr>
            <a:spLocks noChangeArrowheads="1"/>
          </p:cNvSpPr>
          <p:nvPr/>
        </p:nvSpPr>
        <p:spPr bwMode="auto">
          <a:xfrm>
            <a:off x="7239000" y="4463256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97" name="Text Box 52"/>
          <p:cNvSpPr txBox="1">
            <a:spLocks noChangeArrowheads="1"/>
          </p:cNvSpPr>
          <p:nvPr/>
        </p:nvSpPr>
        <p:spPr bwMode="auto">
          <a:xfrm>
            <a:off x="7543800" y="4354512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$100</a:t>
            </a:r>
          </a:p>
        </p:txBody>
      </p:sp>
      <p:sp>
        <p:nvSpPr>
          <p:cNvPr id="98" name="Text Box 36"/>
          <p:cNvSpPr txBox="1">
            <a:spLocks noChangeArrowheads="1"/>
          </p:cNvSpPr>
          <p:nvPr/>
        </p:nvSpPr>
        <p:spPr bwMode="auto">
          <a:xfrm>
            <a:off x="6705600" y="4036889"/>
            <a:ext cx="685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2</a:t>
            </a:r>
          </a:p>
        </p:txBody>
      </p:sp>
      <p:sp>
        <p:nvSpPr>
          <p:cNvPr id="100" name="Oval 59"/>
          <p:cNvSpPr>
            <a:spLocks noChangeArrowheads="1"/>
          </p:cNvSpPr>
          <p:nvPr/>
        </p:nvSpPr>
        <p:spPr bwMode="auto">
          <a:xfrm>
            <a:off x="7244862" y="4153303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101" name="Text Box 51"/>
          <p:cNvSpPr txBox="1">
            <a:spLocks noChangeArrowheads="1"/>
          </p:cNvSpPr>
          <p:nvPr/>
        </p:nvSpPr>
        <p:spPr bwMode="auto">
          <a:xfrm>
            <a:off x="7543800" y="4046782"/>
            <a:ext cx="1333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$200</a:t>
            </a:r>
          </a:p>
        </p:txBody>
      </p:sp>
      <p:sp>
        <p:nvSpPr>
          <p:cNvPr id="102" name="Text Box 35"/>
          <p:cNvSpPr txBox="1">
            <a:spLocks noChangeArrowheads="1"/>
          </p:cNvSpPr>
          <p:nvPr/>
        </p:nvSpPr>
        <p:spPr bwMode="auto">
          <a:xfrm>
            <a:off x="6712580" y="3754433"/>
            <a:ext cx="3723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3</a:t>
            </a:r>
          </a:p>
        </p:txBody>
      </p:sp>
      <p:sp>
        <p:nvSpPr>
          <p:cNvPr id="103" name="Oval 58"/>
          <p:cNvSpPr>
            <a:spLocks noChangeArrowheads="1"/>
          </p:cNvSpPr>
          <p:nvPr/>
        </p:nvSpPr>
        <p:spPr bwMode="auto">
          <a:xfrm>
            <a:off x="7244862" y="3853656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104" name="Text Box 50"/>
          <p:cNvSpPr txBox="1">
            <a:spLocks noChangeArrowheads="1"/>
          </p:cNvSpPr>
          <p:nvPr/>
        </p:nvSpPr>
        <p:spPr bwMode="auto">
          <a:xfrm>
            <a:off x="7546527" y="3723655"/>
            <a:ext cx="107493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$300</a:t>
            </a:r>
          </a:p>
        </p:txBody>
      </p:sp>
      <p:sp>
        <p:nvSpPr>
          <p:cNvPr id="105" name="Text Box 34"/>
          <p:cNvSpPr txBox="1">
            <a:spLocks noChangeArrowheads="1"/>
          </p:cNvSpPr>
          <p:nvPr/>
        </p:nvSpPr>
        <p:spPr bwMode="auto">
          <a:xfrm>
            <a:off x="6705600" y="3452446"/>
            <a:ext cx="48231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4</a:t>
            </a:r>
          </a:p>
        </p:txBody>
      </p:sp>
      <p:sp>
        <p:nvSpPr>
          <p:cNvPr id="106" name="Oval 58"/>
          <p:cNvSpPr>
            <a:spLocks noChangeArrowheads="1"/>
          </p:cNvSpPr>
          <p:nvPr/>
        </p:nvSpPr>
        <p:spPr bwMode="auto">
          <a:xfrm>
            <a:off x="7239000" y="3528646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107" name="Text Box 49"/>
          <p:cNvSpPr txBox="1">
            <a:spLocks noChangeArrowheads="1"/>
          </p:cNvSpPr>
          <p:nvPr/>
        </p:nvSpPr>
        <p:spPr bwMode="auto">
          <a:xfrm>
            <a:off x="7543800" y="3404821"/>
            <a:ext cx="1000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$500</a:t>
            </a:r>
          </a:p>
        </p:txBody>
      </p:sp>
      <p:sp>
        <p:nvSpPr>
          <p:cNvPr id="88" name="Rectangle 78"/>
          <p:cNvSpPr>
            <a:spLocks noChangeArrowheads="1"/>
          </p:cNvSpPr>
          <p:nvPr/>
        </p:nvSpPr>
        <p:spPr bwMode="auto">
          <a:xfrm>
            <a:off x="6645316" y="3130184"/>
            <a:ext cx="2463759" cy="32446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89" name="Text Box 33"/>
          <p:cNvSpPr txBox="1">
            <a:spLocks noChangeArrowheads="1"/>
          </p:cNvSpPr>
          <p:nvPr/>
        </p:nvSpPr>
        <p:spPr bwMode="auto">
          <a:xfrm>
            <a:off x="6719905" y="3124200"/>
            <a:ext cx="533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b="1" dirty="0">
                <a:solidFill>
                  <a:srgbClr val="FFFF00"/>
                </a:solidFill>
                <a:latin typeface="Arial" charset="0"/>
              </a:rPr>
              <a:t>5</a:t>
            </a:r>
          </a:p>
        </p:txBody>
      </p:sp>
      <p:sp>
        <p:nvSpPr>
          <p:cNvPr id="91" name="Oval 62"/>
          <p:cNvSpPr>
            <a:spLocks noChangeArrowheads="1"/>
          </p:cNvSpPr>
          <p:nvPr/>
        </p:nvSpPr>
        <p:spPr bwMode="auto">
          <a:xfrm>
            <a:off x="7245260" y="3232666"/>
            <a:ext cx="152400" cy="152400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/>
            <a:endParaRPr lang="ru-RU" altLang="ru-RU"/>
          </a:p>
        </p:txBody>
      </p:sp>
      <p:sp>
        <p:nvSpPr>
          <p:cNvPr id="93" name="Text Box 48"/>
          <p:cNvSpPr txBox="1">
            <a:spLocks noChangeArrowheads="1"/>
          </p:cNvSpPr>
          <p:nvPr/>
        </p:nvSpPr>
        <p:spPr bwMode="auto">
          <a:xfrm>
            <a:off x="7543800" y="3091290"/>
            <a:ext cx="113265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2000" b="1" dirty="0">
                <a:solidFill>
                  <a:srgbClr val="FFFF00"/>
                </a:solidFill>
                <a:latin typeface="Arial" charset="0"/>
              </a:rPr>
              <a:t>$1</a:t>
            </a:r>
            <a:r>
              <a:rPr lang="ru-RU" altLang="ru-RU" sz="2000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altLang="ru-RU" sz="2000" b="1" dirty="0">
                <a:solidFill>
                  <a:srgbClr val="FFFF00"/>
                </a:solidFill>
                <a:latin typeface="Arial" charset="0"/>
              </a:rPr>
              <a:t>000</a:t>
            </a:r>
          </a:p>
        </p:txBody>
      </p:sp>
      <p:sp>
        <p:nvSpPr>
          <p:cNvPr id="108" name="Rectangle 78"/>
          <p:cNvSpPr>
            <a:spLocks noChangeArrowheads="1"/>
          </p:cNvSpPr>
          <p:nvPr/>
        </p:nvSpPr>
        <p:spPr bwMode="auto">
          <a:xfrm>
            <a:off x="6645315" y="2834257"/>
            <a:ext cx="2463759" cy="322262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pic>
        <p:nvPicPr>
          <p:cNvPr id="13" name="ДА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873009" y="4262722"/>
            <a:ext cx="118228" cy="118228"/>
          </a:xfrm>
          <a:prstGeom prst="rect">
            <a:avLst/>
          </a:prstGeom>
        </p:spPr>
      </p:pic>
      <p:sp>
        <p:nvSpPr>
          <p:cNvPr id="112" name="Text Box 32"/>
          <p:cNvSpPr txBox="1">
            <a:spLocks noChangeArrowheads="1"/>
          </p:cNvSpPr>
          <p:nvPr/>
        </p:nvSpPr>
        <p:spPr bwMode="auto">
          <a:xfrm>
            <a:off x="6717506" y="2810722"/>
            <a:ext cx="33099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6</a:t>
            </a:r>
          </a:p>
        </p:txBody>
      </p:sp>
      <p:sp>
        <p:nvSpPr>
          <p:cNvPr id="113" name="Oval 58"/>
          <p:cNvSpPr>
            <a:spLocks noChangeArrowheads="1"/>
          </p:cNvSpPr>
          <p:nvPr/>
        </p:nvSpPr>
        <p:spPr bwMode="auto">
          <a:xfrm>
            <a:off x="7245260" y="2928000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114" name="Text Box 47"/>
          <p:cNvSpPr txBox="1">
            <a:spLocks noChangeArrowheads="1"/>
          </p:cNvSpPr>
          <p:nvPr/>
        </p:nvSpPr>
        <p:spPr bwMode="auto">
          <a:xfrm>
            <a:off x="7543800" y="2800350"/>
            <a:ext cx="1333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$2</a:t>
            </a:r>
            <a:r>
              <a:rPr lang="ru-RU" altLang="ru-RU" sz="20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000</a:t>
            </a:r>
          </a:p>
        </p:txBody>
      </p:sp>
      <p:pic>
        <p:nvPicPr>
          <p:cNvPr id="14" name="ДА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6403347" y="3438480"/>
            <a:ext cx="45719" cy="45719"/>
          </a:xfrm>
          <a:prstGeom prst="rect">
            <a:avLst/>
          </a:prstGeom>
        </p:spPr>
      </p:pic>
      <p:sp>
        <p:nvSpPr>
          <p:cNvPr id="110" name="Rectangle 78"/>
          <p:cNvSpPr>
            <a:spLocks noChangeArrowheads="1"/>
          </p:cNvSpPr>
          <p:nvPr/>
        </p:nvSpPr>
        <p:spPr bwMode="auto">
          <a:xfrm>
            <a:off x="6645316" y="2454275"/>
            <a:ext cx="2463759" cy="384886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111" name="Text Box 31"/>
          <p:cNvSpPr txBox="1">
            <a:spLocks noChangeArrowheads="1"/>
          </p:cNvSpPr>
          <p:nvPr/>
        </p:nvSpPr>
        <p:spPr bwMode="auto">
          <a:xfrm>
            <a:off x="6719905" y="2482334"/>
            <a:ext cx="3866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7</a:t>
            </a:r>
          </a:p>
        </p:txBody>
      </p:sp>
      <p:sp>
        <p:nvSpPr>
          <p:cNvPr id="115" name="Oval 59"/>
          <p:cNvSpPr>
            <a:spLocks noChangeArrowheads="1"/>
          </p:cNvSpPr>
          <p:nvPr/>
        </p:nvSpPr>
        <p:spPr bwMode="auto">
          <a:xfrm>
            <a:off x="7251591" y="2602098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116" name="Text Box 46"/>
          <p:cNvSpPr txBox="1">
            <a:spLocks noChangeArrowheads="1"/>
          </p:cNvSpPr>
          <p:nvPr/>
        </p:nvSpPr>
        <p:spPr bwMode="auto">
          <a:xfrm>
            <a:off x="7543801" y="2466975"/>
            <a:ext cx="1132656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$4</a:t>
            </a:r>
            <a:r>
              <a:rPr lang="ru-RU" altLang="ru-RU" sz="20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000</a:t>
            </a:r>
          </a:p>
        </p:txBody>
      </p:sp>
      <p:pic>
        <p:nvPicPr>
          <p:cNvPr id="3" name="ДА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294123" y="3742992"/>
            <a:ext cx="67827" cy="67827"/>
          </a:xfrm>
          <a:prstGeom prst="rect">
            <a:avLst/>
          </a:prstGeom>
        </p:spPr>
      </p:pic>
      <p:sp>
        <p:nvSpPr>
          <p:cNvPr id="117" name="Rectangle 78"/>
          <p:cNvSpPr>
            <a:spLocks noChangeArrowheads="1"/>
          </p:cNvSpPr>
          <p:nvPr/>
        </p:nvSpPr>
        <p:spPr bwMode="auto">
          <a:xfrm>
            <a:off x="6645316" y="2149475"/>
            <a:ext cx="2463757" cy="367424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118" name="Text Box 30"/>
          <p:cNvSpPr txBox="1">
            <a:spLocks noChangeArrowheads="1"/>
          </p:cNvSpPr>
          <p:nvPr/>
        </p:nvSpPr>
        <p:spPr bwMode="auto">
          <a:xfrm>
            <a:off x="6719905" y="2164834"/>
            <a:ext cx="2980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8</a:t>
            </a:r>
          </a:p>
        </p:txBody>
      </p:sp>
      <p:sp>
        <p:nvSpPr>
          <p:cNvPr id="119" name="Oval 60"/>
          <p:cNvSpPr>
            <a:spLocks noChangeArrowheads="1"/>
          </p:cNvSpPr>
          <p:nvPr/>
        </p:nvSpPr>
        <p:spPr bwMode="auto">
          <a:xfrm>
            <a:off x="7239000" y="2286000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120" name="Text Box 45"/>
          <p:cNvSpPr txBox="1">
            <a:spLocks noChangeArrowheads="1"/>
          </p:cNvSpPr>
          <p:nvPr/>
        </p:nvSpPr>
        <p:spPr bwMode="auto">
          <a:xfrm>
            <a:off x="7543801" y="2149475"/>
            <a:ext cx="1132656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$8</a:t>
            </a:r>
            <a:r>
              <a:rPr lang="ru-RU" altLang="ru-RU" sz="20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000</a:t>
            </a:r>
          </a:p>
        </p:txBody>
      </p:sp>
      <p:sp>
        <p:nvSpPr>
          <p:cNvPr id="121" name="Rectangle 78"/>
          <p:cNvSpPr>
            <a:spLocks noChangeArrowheads="1"/>
          </p:cNvSpPr>
          <p:nvPr/>
        </p:nvSpPr>
        <p:spPr bwMode="auto">
          <a:xfrm>
            <a:off x="6645316" y="1828800"/>
            <a:ext cx="2463759" cy="365837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122" name="Text Box 29"/>
          <p:cNvSpPr txBox="1">
            <a:spLocks noChangeArrowheads="1"/>
          </p:cNvSpPr>
          <p:nvPr/>
        </p:nvSpPr>
        <p:spPr bwMode="auto">
          <a:xfrm>
            <a:off x="6712580" y="1860034"/>
            <a:ext cx="38896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9</a:t>
            </a:r>
          </a:p>
        </p:txBody>
      </p:sp>
      <p:sp>
        <p:nvSpPr>
          <p:cNvPr id="123" name="Oval 61"/>
          <p:cNvSpPr>
            <a:spLocks noChangeArrowheads="1"/>
          </p:cNvSpPr>
          <p:nvPr/>
        </p:nvSpPr>
        <p:spPr bwMode="auto">
          <a:xfrm>
            <a:off x="7241720" y="1953141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124" name="Text Box 44"/>
          <p:cNvSpPr txBox="1">
            <a:spLocks noChangeArrowheads="1"/>
          </p:cNvSpPr>
          <p:nvPr/>
        </p:nvSpPr>
        <p:spPr bwMode="auto">
          <a:xfrm>
            <a:off x="7543800" y="1829316"/>
            <a:ext cx="1333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$16</a:t>
            </a:r>
            <a:r>
              <a:rPr lang="ru-RU" altLang="ru-RU" sz="20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000</a:t>
            </a:r>
          </a:p>
        </p:txBody>
      </p:sp>
      <p:sp>
        <p:nvSpPr>
          <p:cNvPr id="109" name="Прямоугольник 79"/>
          <p:cNvSpPr>
            <a:spLocks noChangeArrowheads="1"/>
          </p:cNvSpPr>
          <p:nvPr/>
        </p:nvSpPr>
        <p:spPr bwMode="auto">
          <a:xfrm>
            <a:off x="229144" y="1401026"/>
            <a:ext cx="6215063" cy="255454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dirty="0" smtClean="0">
                <a:latin typeface="Segoe Script" pitchFamily="34" charset="0"/>
              </a:rPr>
              <a:t>10.Свойство </a:t>
            </a:r>
            <a:r>
              <a:rPr lang="ru-RU" altLang="ru-RU" b="1" dirty="0">
                <a:latin typeface="Segoe Script" pitchFamily="34" charset="0"/>
              </a:rPr>
              <a:t>этого металла превращаться в порошок на холоде, погубило экспедицию В. Скотта</a:t>
            </a:r>
            <a:endParaRPr lang="ru-RU" altLang="ru-RU" dirty="0">
              <a:latin typeface="Segoe Script" pitchFamily="34" charset="0"/>
            </a:endParaRPr>
          </a:p>
        </p:txBody>
      </p:sp>
      <p:pic>
        <p:nvPicPr>
          <p:cNvPr id="15" name="ДА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6483891" y="2680003"/>
            <a:ext cx="45719" cy="45719"/>
          </a:xfrm>
          <a:prstGeom prst="rect">
            <a:avLst/>
          </a:prstGeom>
        </p:spPr>
      </p:pic>
      <p:sp>
        <p:nvSpPr>
          <p:cNvPr id="125" name="Rectangle 78"/>
          <p:cNvSpPr>
            <a:spLocks noChangeArrowheads="1"/>
          </p:cNvSpPr>
          <p:nvPr/>
        </p:nvSpPr>
        <p:spPr bwMode="auto">
          <a:xfrm>
            <a:off x="6645316" y="1524000"/>
            <a:ext cx="2463757" cy="33531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126" name="Oval 62"/>
          <p:cNvSpPr>
            <a:spLocks noChangeArrowheads="1"/>
          </p:cNvSpPr>
          <p:nvPr/>
        </p:nvSpPr>
        <p:spPr bwMode="auto">
          <a:xfrm>
            <a:off x="7241720" y="1615459"/>
            <a:ext cx="152400" cy="152400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127" name="Text Box 28"/>
          <p:cNvSpPr txBox="1">
            <a:spLocks noChangeArrowheads="1"/>
          </p:cNvSpPr>
          <p:nvPr/>
        </p:nvSpPr>
        <p:spPr bwMode="auto">
          <a:xfrm>
            <a:off x="6705600" y="1524000"/>
            <a:ext cx="4586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b="1" dirty="0">
                <a:solidFill>
                  <a:srgbClr val="FFFF00"/>
                </a:solidFill>
                <a:latin typeface="Arial" charset="0"/>
              </a:rPr>
              <a:t>10</a:t>
            </a:r>
          </a:p>
        </p:txBody>
      </p:sp>
      <p:sp>
        <p:nvSpPr>
          <p:cNvPr id="128" name="Text Box 43"/>
          <p:cNvSpPr txBox="1">
            <a:spLocks noChangeArrowheads="1"/>
          </p:cNvSpPr>
          <p:nvPr/>
        </p:nvSpPr>
        <p:spPr bwMode="auto">
          <a:xfrm>
            <a:off x="7543800" y="1493282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2000" b="1" dirty="0">
                <a:solidFill>
                  <a:srgbClr val="FFFF00"/>
                </a:solidFill>
                <a:latin typeface="Arial" charset="0"/>
              </a:rPr>
              <a:t>$32</a:t>
            </a:r>
            <a:r>
              <a:rPr lang="ru-RU" altLang="ru-RU" sz="2000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altLang="ru-RU" sz="2000" b="1" dirty="0">
                <a:solidFill>
                  <a:srgbClr val="FFFF00"/>
                </a:solidFill>
                <a:latin typeface="Arial" charset="0"/>
              </a:rPr>
              <a:t>000</a:t>
            </a:r>
          </a:p>
        </p:txBody>
      </p:sp>
      <p:pic>
        <p:nvPicPr>
          <p:cNvPr id="16" name="смайлик.mp3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>
                  <p14:trim end="280833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 flipH="1">
            <a:off x="5625832" y="3882031"/>
            <a:ext cx="45719" cy="45719"/>
          </a:xfrm>
          <a:prstGeom prst="rect">
            <a:avLst/>
          </a:prstGeom>
        </p:spPr>
      </p:pic>
      <p:pic>
        <p:nvPicPr>
          <p:cNvPr id="17" name="нет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4"/>
          <a:stretch>
            <a:fillRect/>
          </a:stretch>
        </p:blipFill>
        <p:spPr>
          <a:xfrm flipV="1">
            <a:off x="4267200" y="3048000"/>
            <a:ext cx="76200" cy="76200"/>
          </a:xfrm>
          <a:prstGeom prst="rect">
            <a:avLst/>
          </a:prstGeom>
        </p:spPr>
      </p:pic>
      <p:pic>
        <p:nvPicPr>
          <p:cNvPr id="18" name="нет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3"/>
          <a:stretch>
            <a:fillRect/>
          </a:stretch>
        </p:blipFill>
        <p:spPr>
          <a:xfrm flipV="1">
            <a:off x="4267200" y="3048000"/>
            <a:ext cx="76200" cy="76200"/>
          </a:xfrm>
          <a:prstGeom prst="rect">
            <a:avLst/>
          </a:prstGeom>
        </p:spPr>
      </p:pic>
      <p:pic>
        <p:nvPicPr>
          <p:cNvPr id="19" name="нет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5"/>
          <a:stretch>
            <a:fillRect/>
          </a:stretch>
        </p:blipFill>
        <p:spPr>
          <a:xfrm flipV="1">
            <a:off x="4267200" y="3078481"/>
            <a:ext cx="45719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95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1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335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1" dur="3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481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44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41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2000"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344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447"/>
                            </p:stCondLst>
                            <p:childTnLst>
                              <p:par>
                                <p:cTn id="7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audio>
              <p:cMediaNode vol="80000" showWhenStopped="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showWhenStopped="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showWhenStopped="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344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447"/>
                            </p:stCondLst>
                            <p:childTnLst>
                              <p:par>
                                <p:cTn id="9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344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447"/>
                            </p:stCondLst>
                            <p:childTnLst>
                              <p:par>
                                <p:cTn id="10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audio>
              <p:cMediaNode vol="80000" showWhenStopped="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mediacall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6" dur="101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1" dur="360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audio>
              <p:cMediaNode showWhenStopped="0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showWhenStopped="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showWhenStopped="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</p:childTnLst>
        </p:cTn>
      </p:par>
    </p:tnLst>
    <p:bldLst>
      <p:bldP spid="78" grpId="0" animBg="1"/>
      <p:bldP spid="78" grpId="1" animBg="1"/>
      <p:bldP spid="80" grpId="0" animBg="1"/>
      <p:bldP spid="80" grpId="1" animBg="1"/>
      <p:bldP spid="80" grpId="2" animBg="1"/>
      <p:bldP spid="81" grpId="0" animBg="1"/>
      <p:bldP spid="81" grpId="1" animBg="1"/>
      <p:bldP spid="81" grpId="2" animBg="1"/>
      <p:bldP spid="10" grpId="0" animBg="1"/>
      <p:bldP spid="101" grpId="0"/>
      <p:bldP spid="104" grpId="0"/>
      <p:bldP spid="107" grpId="0"/>
      <p:bldP spid="93" grpId="0"/>
      <p:bldP spid="114" grpId="0"/>
      <p:bldP spid="116" grpId="0"/>
      <p:bldP spid="120" grpId="0"/>
      <p:bldP spid="124" grpId="0"/>
      <p:bldP spid="109" grpId="0" animBg="1"/>
      <p:bldP spid="125" grpId="0" animBg="1"/>
      <p:bldP spid="12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3621232"/>
            <a:ext cx="729617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одна из причин гибели экспедиции — „оловянная чума“. Баки с запасами продовольствия и с горючим, запаянные оловом, из-за разрушения спаев потекли, и гибели экспедиции от голода и холода посодействовала „болезнь“ олова. Сущность «оловянной чумы» заключается в изменении кристаллической структуры металла при низких температурах. 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http://content.foto.mail.ru/mail/puchkoff_a/42/i-78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8984" y="380872"/>
            <a:ext cx="5184576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Фанзиль\Desktop\оловянная чума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45224" y="656692"/>
            <a:ext cx="2933396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316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ChangeArrowheads="1"/>
          </p:cNvSpPr>
          <p:nvPr/>
        </p:nvSpPr>
        <p:spPr bwMode="auto">
          <a:xfrm>
            <a:off x="5869073" y="1431925"/>
            <a:ext cx="2514600" cy="4724400"/>
          </a:xfrm>
          <a:prstGeom prst="rect">
            <a:avLst/>
          </a:prstGeom>
          <a:solidFill>
            <a:srgbClr val="006600"/>
          </a:solidFill>
          <a:ln w="5715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3075" name="Text Box 4"/>
          <p:cNvSpPr txBox="1">
            <a:spLocks noChangeArrowheads="1"/>
          </p:cNvSpPr>
          <p:nvPr/>
        </p:nvSpPr>
        <p:spPr bwMode="auto">
          <a:xfrm>
            <a:off x="5919018" y="1550422"/>
            <a:ext cx="491973" cy="372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dirty="0">
                <a:solidFill>
                  <a:schemeClr val="bg1"/>
                </a:solidFill>
                <a:latin typeface="Arial" charset="0"/>
              </a:rPr>
              <a:t>15</a:t>
            </a:r>
          </a:p>
        </p:txBody>
      </p:sp>
      <p:sp>
        <p:nvSpPr>
          <p:cNvPr id="3076" name="Text Box 5"/>
          <p:cNvSpPr txBox="1">
            <a:spLocks noChangeArrowheads="1"/>
          </p:cNvSpPr>
          <p:nvPr/>
        </p:nvSpPr>
        <p:spPr bwMode="auto">
          <a:xfrm>
            <a:off x="5919018" y="1859518"/>
            <a:ext cx="48333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dirty="0">
                <a:solidFill>
                  <a:srgbClr val="FFCC00"/>
                </a:solidFill>
                <a:latin typeface="Arial" charset="0"/>
              </a:rPr>
              <a:t>14</a:t>
            </a:r>
          </a:p>
        </p:txBody>
      </p:sp>
      <p:sp>
        <p:nvSpPr>
          <p:cNvPr id="3077" name="Text Box 6"/>
          <p:cNvSpPr txBox="1">
            <a:spLocks noChangeArrowheads="1"/>
          </p:cNvSpPr>
          <p:nvPr/>
        </p:nvSpPr>
        <p:spPr bwMode="auto">
          <a:xfrm>
            <a:off x="5922962" y="2148959"/>
            <a:ext cx="5346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dirty="0">
                <a:solidFill>
                  <a:srgbClr val="FFCC00"/>
                </a:solidFill>
                <a:latin typeface="Arial" charset="0"/>
              </a:rPr>
              <a:t>13</a:t>
            </a:r>
          </a:p>
        </p:txBody>
      </p:sp>
      <p:sp>
        <p:nvSpPr>
          <p:cNvPr id="3078" name="Text Box 7"/>
          <p:cNvSpPr txBox="1">
            <a:spLocks noChangeArrowheads="1"/>
          </p:cNvSpPr>
          <p:nvPr/>
        </p:nvSpPr>
        <p:spPr bwMode="auto">
          <a:xfrm>
            <a:off x="5919018" y="2462385"/>
            <a:ext cx="4944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dirty="0">
                <a:solidFill>
                  <a:srgbClr val="FFCC00"/>
                </a:solidFill>
                <a:latin typeface="Arial" charset="0"/>
              </a:rPr>
              <a:t>12</a:t>
            </a:r>
          </a:p>
        </p:txBody>
      </p:sp>
      <p:sp>
        <p:nvSpPr>
          <p:cNvPr id="3079" name="Text Box 8"/>
          <p:cNvSpPr txBox="1">
            <a:spLocks noChangeArrowheads="1"/>
          </p:cNvSpPr>
          <p:nvPr/>
        </p:nvSpPr>
        <p:spPr bwMode="auto">
          <a:xfrm>
            <a:off x="5921669" y="2771259"/>
            <a:ext cx="428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dirty="0">
                <a:solidFill>
                  <a:srgbClr val="FFCC00"/>
                </a:solidFill>
                <a:latin typeface="Arial" charset="0"/>
              </a:rPr>
              <a:t>11</a:t>
            </a:r>
          </a:p>
        </p:txBody>
      </p:sp>
      <p:sp>
        <p:nvSpPr>
          <p:cNvPr id="3080" name="Text Box 9"/>
          <p:cNvSpPr txBox="1">
            <a:spLocks noChangeArrowheads="1"/>
          </p:cNvSpPr>
          <p:nvPr/>
        </p:nvSpPr>
        <p:spPr bwMode="auto">
          <a:xfrm>
            <a:off x="5928500" y="3066783"/>
            <a:ext cx="5006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dirty="0">
                <a:solidFill>
                  <a:schemeClr val="bg1"/>
                </a:solidFill>
                <a:latin typeface="Arial" charset="0"/>
              </a:rPr>
              <a:t>10</a:t>
            </a:r>
          </a:p>
        </p:txBody>
      </p:sp>
      <p:sp>
        <p:nvSpPr>
          <p:cNvPr id="3081" name="Text Box 10"/>
          <p:cNvSpPr txBox="1">
            <a:spLocks noChangeArrowheads="1"/>
          </p:cNvSpPr>
          <p:nvPr/>
        </p:nvSpPr>
        <p:spPr bwMode="auto">
          <a:xfrm>
            <a:off x="5943600" y="3368159"/>
            <a:ext cx="428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dirty="0">
                <a:solidFill>
                  <a:srgbClr val="FFCC00"/>
                </a:solidFill>
                <a:latin typeface="Arial" charset="0"/>
              </a:rPr>
              <a:t>9</a:t>
            </a:r>
          </a:p>
        </p:txBody>
      </p:sp>
      <p:sp>
        <p:nvSpPr>
          <p:cNvPr id="3082" name="Text Box 11"/>
          <p:cNvSpPr txBox="1">
            <a:spLocks noChangeArrowheads="1"/>
          </p:cNvSpPr>
          <p:nvPr/>
        </p:nvSpPr>
        <p:spPr bwMode="auto">
          <a:xfrm>
            <a:off x="5932479" y="3685659"/>
            <a:ext cx="428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dirty="0">
                <a:solidFill>
                  <a:srgbClr val="FFCC00"/>
                </a:solidFill>
                <a:latin typeface="Arial" charset="0"/>
              </a:rPr>
              <a:t>8</a:t>
            </a:r>
          </a:p>
        </p:txBody>
      </p:sp>
      <p:sp>
        <p:nvSpPr>
          <p:cNvPr id="3083" name="Text Box 12"/>
          <p:cNvSpPr txBox="1">
            <a:spLocks noChangeArrowheads="1"/>
          </p:cNvSpPr>
          <p:nvPr/>
        </p:nvSpPr>
        <p:spPr bwMode="auto">
          <a:xfrm>
            <a:off x="5943600" y="3977759"/>
            <a:ext cx="428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dirty="0">
                <a:solidFill>
                  <a:srgbClr val="FFCC00"/>
                </a:solidFill>
                <a:latin typeface="Arial" charset="0"/>
              </a:rPr>
              <a:t>7</a:t>
            </a:r>
          </a:p>
        </p:txBody>
      </p:sp>
      <p:sp>
        <p:nvSpPr>
          <p:cNvPr id="3084" name="Text Box 13"/>
          <p:cNvSpPr txBox="1">
            <a:spLocks noChangeArrowheads="1"/>
          </p:cNvSpPr>
          <p:nvPr/>
        </p:nvSpPr>
        <p:spPr bwMode="auto">
          <a:xfrm>
            <a:off x="5943600" y="4282559"/>
            <a:ext cx="428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dirty="0">
                <a:solidFill>
                  <a:srgbClr val="FFCC00"/>
                </a:solidFill>
                <a:latin typeface="Arial" charset="0"/>
              </a:rPr>
              <a:t>6</a:t>
            </a:r>
          </a:p>
        </p:txBody>
      </p:sp>
      <p:sp>
        <p:nvSpPr>
          <p:cNvPr id="3085" name="Text Box 14"/>
          <p:cNvSpPr txBox="1">
            <a:spLocks noChangeArrowheads="1"/>
          </p:cNvSpPr>
          <p:nvPr/>
        </p:nvSpPr>
        <p:spPr bwMode="auto">
          <a:xfrm>
            <a:off x="5940845" y="4598797"/>
            <a:ext cx="428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dirty="0">
                <a:solidFill>
                  <a:schemeClr val="bg1"/>
                </a:solidFill>
                <a:latin typeface="Arial" charset="0"/>
              </a:rPr>
              <a:t>5</a:t>
            </a:r>
          </a:p>
        </p:txBody>
      </p:sp>
      <p:sp>
        <p:nvSpPr>
          <p:cNvPr id="3086" name="Text Box 15"/>
          <p:cNvSpPr txBox="1">
            <a:spLocks noChangeArrowheads="1"/>
          </p:cNvSpPr>
          <p:nvPr/>
        </p:nvSpPr>
        <p:spPr bwMode="auto">
          <a:xfrm>
            <a:off x="5932479" y="4902799"/>
            <a:ext cx="428600" cy="3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dirty="0">
                <a:solidFill>
                  <a:srgbClr val="FFCC00"/>
                </a:solidFill>
                <a:latin typeface="Arial" charset="0"/>
              </a:rPr>
              <a:t>4</a:t>
            </a:r>
          </a:p>
        </p:txBody>
      </p:sp>
      <p:sp>
        <p:nvSpPr>
          <p:cNvPr id="3087" name="Text Box 16"/>
          <p:cNvSpPr txBox="1">
            <a:spLocks noChangeArrowheads="1"/>
          </p:cNvSpPr>
          <p:nvPr/>
        </p:nvSpPr>
        <p:spPr bwMode="auto">
          <a:xfrm>
            <a:off x="5943600" y="5209659"/>
            <a:ext cx="428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dirty="0">
                <a:solidFill>
                  <a:srgbClr val="FFCC00"/>
                </a:solidFill>
                <a:latin typeface="Arial" charset="0"/>
              </a:rPr>
              <a:t>3</a:t>
            </a:r>
          </a:p>
        </p:txBody>
      </p:sp>
      <p:sp>
        <p:nvSpPr>
          <p:cNvPr id="3088" name="Text Box 17"/>
          <p:cNvSpPr txBox="1">
            <a:spLocks noChangeArrowheads="1"/>
          </p:cNvSpPr>
          <p:nvPr/>
        </p:nvSpPr>
        <p:spPr bwMode="auto">
          <a:xfrm>
            <a:off x="5940845" y="5514459"/>
            <a:ext cx="428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dirty="0">
                <a:solidFill>
                  <a:srgbClr val="FFCC00"/>
                </a:solidFill>
                <a:latin typeface="Arial" charset="0"/>
              </a:rPr>
              <a:t>2</a:t>
            </a:r>
          </a:p>
        </p:txBody>
      </p:sp>
      <p:sp>
        <p:nvSpPr>
          <p:cNvPr id="3089" name="Text Box 18"/>
          <p:cNvSpPr txBox="1">
            <a:spLocks noChangeArrowheads="1"/>
          </p:cNvSpPr>
          <p:nvPr/>
        </p:nvSpPr>
        <p:spPr bwMode="auto">
          <a:xfrm>
            <a:off x="5932479" y="5807229"/>
            <a:ext cx="428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dirty="0">
                <a:solidFill>
                  <a:srgbClr val="FFCC00"/>
                </a:solidFill>
                <a:latin typeface="Arial" charset="0"/>
              </a:rPr>
              <a:t>1</a:t>
            </a:r>
          </a:p>
        </p:txBody>
      </p:sp>
      <p:sp>
        <p:nvSpPr>
          <p:cNvPr id="3090" name="Text Box 19"/>
          <p:cNvSpPr txBox="1">
            <a:spLocks noChangeArrowheads="1"/>
          </p:cNvSpPr>
          <p:nvPr/>
        </p:nvSpPr>
        <p:spPr bwMode="auto">
          <a:xfrm>
            <a:off x="6781800" y="1508125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$1 </a:t>
            </a:r>
            <a:r>
              <a:rPr lang="ru-RU" altLang="ru-RU" sz="2000" b="1" dirty="0">
                <a:solidFill>
                  <a:schemeClr val="bg1"/>
                </a:solidFill>
                <a:latin typeface="Arial" charset="0"/>
              </a:rPr>
              <a:t>000 000</a:t>
            </a:r>
            <a:endParaRPr lang="en-US" altLang="ru-RU" sz="20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091" name="Text Box 20"/>
          <p:cNvSpPr txBox="1">
            <a:spLocks noChangeArrowheads="1"/>
          </p:cNvSpPr>
          <p:nvPr/>
        </p:nvSpPr>
        <p:spPr bwMode="auto">
          <a:xfrm>
            <a:off x="6781800" y="1828800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2000" b="1" dirty="0">
                <a:solidFill>
                  <a:srgbClr val="FFCC00"/>
                </a:solidFill>
                <a:latin typeface="Arial" charset="0"/>
              </a:rPr>
              <a:t>$500</a:t>
            </a:r>
            <a:r>
              <a:rPr lang="ru-RU" altLang="ru-RU" sz="2000" b="1" dirty="0">
                <a:solidFill>
                  <a:srgbClr val="FFCC00"/>
                </a:solidFill>
                <a:latin typeface="Arial" charset="0"/>
              </a:rPr>
              <a:t> </a:t>
            </a:r>
            <a:r>
              <a:rPr lang="en-US" altLang="ru-RU" sz="2000" b="1" dirty="0">
                <a:solidFill>
                  <a:srgbClr val="FFCC00"/>
                </a:solidFill>
                <a:latin typeface="Arial" charset="0"/>
              </a:rPr>
              <a:t>000</a:t>
            </a:r>
          </a:p>
        </p:txBody>
      </p:sp>
      <p:sp>
        <p:nvSpPr>
          <p:cNvPr id="3092" name="Text Box 21"/>
          <p:cNvSpPr txBox="1">
            <a:spLocks noChangeArrowheads="1"/>
          </p:cNvSpPr>
          <p:nvPr/>
        </p:nvSpPr>
        <p:spPr bwMode="auto">
          <a:xfrm>
            <a:off x="6781800" y="2133600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>
                <a:solidFill>
                  <a:srgbClr val="FFCC00"/>
                </a:solidFill>
                <a:latin typeface="Arial" charset="0"/>
              </a:rPr>
              <a:t>$</a:t>
            </a:r>
            <a:r>
              <a:rPr lang="en-US" altLang="ru-RU" sz="2000" b="1">
                <a:solidFill>
                  <a:srgbClr val="FFCC00"/>
                </a:solidFill>
                <a:latin typeface="Arial" charset="0"/>
              </a:rPr>
              <a:t>250</a:t>
            </a:r>
            <a:r>
              <a:rPr lang="ru-RU" altLang="ru-RU" sz="2000" b="1">
                <a:solidFill>
                  <a:srgbClr val="FFCC00"/>
                </a:solidFill>
                <a:latin typeface="Arial" charset="0"/>
              </a:rPr>
              <a:t> </a:t>
            </a:r>
            <a:r>
              <a:rPr lang="en-US" altLang="ru-RU" sz="2000" b="1">
                <a:solidFill>
                  <a:srgbClr val="FFCC00"/>
                </a:solidFill>
                <a:latin typeface="Arial" charset="0"/>
              </a:rPr>
              <a:t>000</a:t>
            </a:r>
          </a:p>
        </p:txBody>
      </p:sp>
      <p:sp>
        <p:nvSpPr>
          <p:cNvPr id="3093" name="Text Box 22"/>
          <p:cNvSpPr txBox="1">
            <a:spLocks noChangeArrowheads="1"/>
          </p:cNvSpPr>
          <p:nvPr/>
        </p:nvSpPr>
        <p:spPr bwMode="auto">
          <a:xfrm>
            <a:off x="6781800" y="2438400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2000" b="1" dirty="0">
                <a:solidFill>
                  <a:srgbClr val="FFCC00"/>
                </a:solidFill>
                <a:latin typeface="Arial" charset="0"/>
              </a:rPr>
              <a:t>$125</a:t>
            </a:r>
            <a:r>
              <a:rPr lang="ru-RU" altLang="ru-RU" sz="2000" b="1" dirty="0">
                <a:solidFill>
                  <a:srgbClr val="FFCC00"/>
                </a:solidFill>
                <a:latin typeface="Arial" charset="0"/>
              </a:rPr>
              <a:t> </a:t>
            </a:r>
            <a:r>
              <a:rPr lang="en-US" altLang="ru-RU" sz="2000" b="1" dirty="0">
                <a:solidFill>
                  <a:srgbClr val="FFCC00"/>
                </a:solidFill>
                <a:latin typeface="Arial" charset="0"/>
              </a:rPr>
              <a:t>000</a:t>
            </a:r>
          </a:p>
        </p:txBody>
      </p:sp>
      <p:sp>
        <p:nvSpPr>
          <p:cNvPr id="3094" name="Text Box 23"/>
          <p:cNvSpPr txBox="1">
            <a:spLocks noChangeArrowheads="1"/>
          </p:cNvSpPr>
          <p:nvPr/>
        </p:nvSpPr>
        <p:spPr bwMode="auto">
          <a:xfrm>
            <a:off x="6781800" y="2743200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2000" b="1">
                <a:solidFill>
                  <a:srgbClr val="FFCC00"/>
                </a:solidFill>
                <a:latin typeface="Arial" charset="0"/>
              </a:rPr>
              <a:t>$64</a:t>
            </a:r>
            <a:r>
              <a:rPr lang="ru-RU" altLang="ru-RU" sz="2000" b="1">
                <a:solidFill>
                  <a:srgbClr val="FFCC00"/>
                </a:solidFill>
                <a:latin typeface="Arial" charset="0"/>
              </a:rPr>
              <a:t> </a:t>
            </a:r>
            <a:r>
              <a:rPr lang="en-US" altLang="ru-RU" sz="2000" b="1">
                <a:solidFill>
                  <a:srgbClr val="FFCC00"/>
                </a:solidFill>
                <a:latin typeface="Arial" charset="0"/>
              </a:rPr>
              <a:t>000</a:t>
            </a:r>
          </a:p>
        </p:txBody>
      </p:sp>
      <p:sp>
        <p:nvSpPr>
          <p:cNvPr id="3095" name="Text Box 24"/>
          <p:cNvSpPr txBox="1">
            <a:spLocks noChangeArrowheads="1"/>
          </p:cNvSpPr>
          <p:nvPr/>
        </p:nvSpPr>
        <p:spPr bwMode="auto">
          <a:xfrm>
            <a:off x="6781800" y="3048000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$32</a:t>
            </a:r>
            <a:r>
              <a:rPr lang="ru-RU" altLang="ru-RU" sz="20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000</a:t>
            </a:r>
          </a:p>
        </p:txBody>
      </p:sp>
      <p:sp>
        <p:nvSpPr>
          <p:cNvPr id="3096" name="Text Box 25"/>
          <p:cNvSpPr txBox="1">
            <a:spLocks noChangeArrowheads="1"/>
          </p:cNvSpPr>
          <p:nvPr/>
        </p:nvSpPr>
        <p:spPr bwMode="auto">
          <a:xfrm>
            <a:off x="6781800" y="3352800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2000" b="1" dirty="0">
                <a:solidFill>
                  <a:srgbClr val="FFCC00"/>
                </a:solidFill>
                <a:latin typeface="Arial" charset="0"/>
              </a:rPr>
              <a:t>$16</a:t>
            </a:r>
            <a:r>
              <a:rPr lang="ru-RU" altLang="ru-RU" sz="2000" b="1" dirty="0">
                <a:solidFill>
                  <a:srgbClr val="FFCC00"/>
                </a:solidFill>
                <a:latin typeface="Arial" charset="0"/>
              </a:rPr>
              <a:t> </a:t>
            </a:r>
            <a:r>
              <a:rPr lang="en-US" altLang="ru-RU" sz="2000" b="1" dirty="0">
                <a:solidFill>
                  <a:srgbClr val="FFCC00"/>
                </a:solidFill>
                <a:latin typeface="Arial" charset="0"/>
              </a:rPr>
              <a:t>000</a:t>
            </a:r>
          </a:p>
        </p:txBody>
      </p:sp>
      <p:sp>
        <p:nvSpPr>
          <p:cNvPr id="3097" name="Text Box 26"/>
          <p:cNvSpPr txBox="1">
            <a:spLocks noChangeArrowheads="1"/>
          </p:cNvSpPr>
          <p:nvPr/>
        </p:nvSpPr>
        <p:spPr bwMode="auto">
          <a:xfrm>
            <a:off x="6781800" y="3657600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2000" b="1">
                <a:solidFill>
                  <a:srgbClr val="FFCC00"/>
                </a:solidFill>
                <a:latin typeface="Arial" charset="0"/>
              </a:rPr>
              <a:t>$8</a:t>
            </a:r>
            <a:r>
              <a:rPr lang="ru-RU" altLang="ru-RU" sz="2000" b="1">
                <a:solidFill>
                  <a:srgbClr val="FFCC00"/>
                </a:solidFill>
                <a:latin typeface="Arial" charset="0"/>
              </a:rPr>
              <a:t> </a:t>
            </a:r>
            <a:r>
              <a:rPr lang="en-US" altLang="ru-RU" sz="2000" b="1">
                <a:solidFill>
                  <a:srgbClr val="FFCC00"/>
                </a:solidFill>
                <a:latin typeface="Arial" charset="0"/>
              </a:rPr>
              <a:t>000</a:t>
            </a:r>
          </a:p>
        </p:txBody>
      </p:sp>
      <p:sp>
        <p:nvSpPr>
          <p:cNvPr id="3098" name="Text Box 27"/>
          <p:cNvSpPr txBox="1">
            <a:spLocks noChangeArrowheads="1"/>
          </p:cNvSpPr>
          <p:nvPr/>
        </p:nvSpPr>
        <p:spPr bwMode="auto">
          <a:xfrm>
            <a:off x="6781800" y="3962400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2000" b="1">
                <a:solidFill>
                  <a:srgbClr val="FFCC00"/>
                </a:solidFill>
                <a:latin typeface="Arial" charset="0"/>
              </a:rPr>
              <a:t>$4</a:t>
            </a:r>
            <a:r>
              <a:rPr lang="ru-RU" altLang="ru-RU" sz="2000" b="1">
                <a:solidFill>
                  <a:srgbClr val="FFCC00"/>
                </a:solidFill>
                <a:latin typeface="Arial" charset="0"/>
              </a:rPr>
              <a:t> </a:t>
            </a:r>
            <a:r>
              <a:rPr lang="en-US" altLang="ru-RU" sz="2000" b="1">
                <a:solidFill>
                  <a:srgbClr val="FFCC00"/>
                </a:solidFill>
                <a:latin typeface="Arial" charset="0"/>
              </a:rPr>
              <a:t>000</a:t>
            </a:r>
          </a:p>
        </p:txBody>
      </p:sp>
      <p:sp>
        <p:nvSpPr>
          <p:cNvPr id="3099" name="Text Box 28"/>
          <p:cNvSpPr txBox="1">
            <a:spLocks noChangeArrowheads="1"/>
          </p:cNvSpPr>
          <p:nvPr/>
        </p:nvSpPr>
        <p:spPr bwMode="auto">
          <a:xfrm>
            <a:off x="6781800" y="4267200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2000" b="1">
                <a:solidFill>
                  <a:srgbClr val="FFCC00"/>
                </a:solidFill>
                <a:latin typeface="Arial" charset="0"/>
              </a:rPr>
              <a:t>$2</a:t>
            </a:r>
            <a:r>
              <a:rPr lang="ru-RU" altLang="ru-RU" sz="2000" b="1">
                <a:solidFill>
                  <a:srgbClr val="FFCC00"/>
                </a:solidFill>
                <a:latin typeface="Arial" charset="0"/>
              </a:rPr>
              <a:t> </a:t>
            </a:r>
            <a:r>
              <a:rPr lang="en-US" altLang="ru-RU" sz="2000" b="1">
                <a:solidFill>
                  <a:srgbClr val="FFCC00"/>
                </a:solidFill>
                <a:latin typeface="Arial" charset="0"/>
              </a:rPr>
              <a:t>000</a:t>
            </a:r>
          </a:p>
        </p:txBody>
      </p:sp>
      <p:sp>
        <p:nvSpPr>
          <p:cNvPr id="3100" name="Text Box 29"/>
          <p:cNvSpPr txBox="1">
            <a:spLocks noChangeArrowheads="1"/>
          </p:cNvSpPr>
          <p:nvPr/>
        </p:nvSpPr>
        <p:spPr bwMode="auto">
          <a:xfrm>
            <a:off x="6781800" y="4572000"/>
            <a:ext cx="1333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$1</a:t>
            </a:r>
            <a:r>
              <a:rPr lang="ru-RU" altLang="ru-RU" sz="20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000</a:t>
            </a:r>
          </a:p>
        </p:txBody>
      </p:sp>
      <p:sp>
        <p:nvSpPr>
          <p:cNvPr id="3101" name="Text Box 30"/>
          <p:cNvSpPr txBox="1">
            <a:spLocks noChangeArrowheads="1"/>
          </p:cNvSpPr>
          <p:nvPr/>
        </p:nvSpPr>
        <p:spPr bwMode="auto">
          <a:xfrm>
            <a:off x="6781800" y="4876800"/>
            <a:ext cx="1000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2000" b="1" dirty="0">
                <a:solidFill>
                  <a:srgbClr val="FFCC00"/>
                </a:solidFill>
                <a:latin typeface="Arial" charset="0"/>
              </a:rPr>
              <a:t>$500</a:t>
            </a:r>
          </a:p>
        </p:txBody>
      </p:sp>
      <p:sp>
        <p:nvSpPr>
          <p:cNvPr id="3102" name="Text Box 31"/>
          <p:cNvSpPr txBox="1">
            <a:spLocks noChangeArrowheads="1"/>
          </p:cNvSpPr>
          <p:nvPr/>
        </p:nvSpPr>
        <p:spPr bwMode="auto">
          <a:xfrm>
            <a:off x="6781800" y="5181600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2000" b="1">
                <a:solidFill>
                  <a:srgbClr val="FFCC00"/>
                </a:solidFill>
                <a:latin typeface="Arial" charset="0"/>
              </a:rPr>
              <a:t>$300</a:t>
            </a:r>
          </a:p>
        </p:txBody>
      </p:sp>
      <p:sp>
        <p:nvSpPr>
          <p:cNvPr id="3103" name="Text Box 32"/>
          <p:cNvSpPr txBox="1">
            <a:spLocks noChangeArrowheads="1"/>
          </p:cNvSpPr>
          <p:nvPr/>
        </p:nvSpPr>
        <p:spPr bwMode="auto">
          <a:xfrm>
            <a:off x="6781800" y="5486400"/>
            <a:ext cx="1333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2000" b="1">
                <a:solidFill>
                  <a:srgbClr val="FFCC00"/>
                </a:solidFill>
                <a:latin typeface="Arial" charset="0"/>
              </a:rPr>
              <a:t>$200</a:t>
            </a:r>
          </a:p>
        </p:txBody>
      </p:sp>
      <p:sp>
        <p:nvSpPr>
          <p:cNvPr id="3104" name="Text Box 33"/>
          <p:cNvSpPr txBox="1">
            <a:spLocks noChangeArrowheads="1"/>
          </p:cNvSpPr>
          <p:nvPr/>
        </p:nvSpPr>
        <p:spPr bwMode="auto">
          <a:xfrm>
            <a:off x="6781800" y="5791200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2000" b="1">
                <a:solidFill>
                  <a:srgbClr val="FFCC00"/>
                </a:solidFill>
                <a:latin typeface="Arial" charset="0"/>
              </a:rPr>
              <a:t>$100</a:t>
            </a:r>
          </a:p>
        </p:txBody>
      </p:sp>
      <p:sp>
        <p:nvSpPr>
          <p:cNvPr id="3105" name="Oval 34"/>
          <p:cNvSpPr>
            <a:spLocks noChangeArrowheads="1"/>
          </p:cNvSpPr>
          <p:nvPr/>
        </p:nvSpPr>
        <p:spPr bwMode="auto">
          <a:xfrm>
            <a:off x="6477000" y="592772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3106" name="Oval 35"/>
          <p:cNvSpPr>
            <a:spLocks noChangeArrowheads="1"/>
          </p:cNvSpPr>
          <p:nvPr/>
        </p:nvSpPr>
        <p:spPr bwMode="auto">
          <a:xfrm>
            <a:off x="6477000" y="562292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3107" name="Oval 36"/>
          <p:cNvSpPr>
            <a:spLocks noChangeArrowheads="1"/>
          </p:cNvSpPr>
          <p:nvPr/>
        </p:nvSpPr>
        <p:spPr bwMode="auto">
          <a:xfrm>
            <a:off x="6477000" y="531812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3108" name="Oval 37"/>
          <p:cNvSpPr>
            <a:spLocks noChangeArrowheads="1"/>
          </p:cNvSpPr>
          <p:nvPr/>
        </p:nvSpPr>
        <p:spPr bwMode="auto">
          <a:xfrm>
            <a:off x="6477000" y="501332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3109" name="Oval 38"/>
          <p:cNvSpPr>
            <a:spLocks noChangeArrowheads="1"/>
          </p:cNvSpPr>
          <p:nvPr/>
        </p:nvSpPr>
        <p:spPr bwMode="auto">
          <a:xfrm>
            <a:off x="6477000" y="4708525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3110" name="Oval 39"/>
          <p:cNvSpPr>
            <a:spLocks noChangeArrowheads="1"/>
          </p:cNvSpPr>
          <p:nvPr/>
        </p:nvSpPr>
        <p:spPr bwMode="auto">
          <a:xfrm>
            <a:off x="6477000" y="440372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3111" name="Oval 40"/>
          <p:cNvSpPr>
            <a:spLocks noChangeArrowheads="1"/>
          </p:cNvSpPr>
          <p:nvPr/>
        </p:nvSpPr>
        <p:spPr bwMode="auto">
          <a:xfrm>
            <a:off x="6477000" y="409892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3112" name="Oval 41"/>
          <p:cNvSpPr>
            <a:spLocks noChangeArrowheads="1"/>
          </p:cNvSpPr>
          <p:nvPr/>
        </p:nvSpPr>
        <p:spPr bwMode="auto">
          <a:xfrm>
            <a:off x="6477000" y="379412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3113" name="Oval 42"/>
          <p:cNvSpPr>
            <a:spLocks noChangeArrowheads="1"/>
          </p:cNvSpPr>
          <p:nvPr/>
        </p:nvSpPr>
        <p:spPr bwMode="auto">
          <a:xfrm>
            <a:off x="6477000" y="348932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3114" name="Oval 43"/>
          <p:cNvSpPr>
            <a:spLocks noChangeArrowheads="1"/>
          </p:cNvSpPr>
          <p:nvPr/>
        </p:nvSpPr>
        <p:spPr bwMode="auto">
          <a:xfrm>
            <a:off x="6477000" y="3184525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3115" name="Oval 44"/>
          <p:cNvSpPr>
            <a:spLocks noChangeArrowheads="1"/>
          </p:cNvSpPr>
          <p:nvPr/>
        </p:nvSpPr>
        <p:spPr bwMode="auto">
          <a:xfrm>
            <a:off x="6477000" y="287972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3116" name="Oval 45"/>
          <p:cNvSpPr>
            <a:spLocks noChangeArrowheads="1"/>
          </p:cNvSpPr>
          <p:nvPr/>
        </p:nvSpPr>
        <p:spPr bwMode="auto">
          <a:xfrm>
            <a:off x="6477000" y="257492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3117" name="Oval 46"/>
          <p:cNvSpPr>
            <a:spLocks noChangeArrowheads="1"/>
          </p:cNvSpPr>
          <p:nvPr/>
        </p:nvSpPr>
        <p:spPr bwMode="auto">
          <a:xfrm>
            <a:off x="6477000" y="227012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3118" name="Oval 47"/>
          <p:cNvSpPr>
            <a:spLocks noChangeArrowheads="1"/>
          </p:cNvSpPr>
          <p:nvPr/>
        </p:nvSpPr>
        <p:spPr bwMode="auto">
          <a:xfrm>
            <a:off x="6477000" y="196532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3119" name="Oval 48"/>
          <p:cNvSpPr>
            <a:spLocks noChangeArrowheads="1"/>
          </p:cNvSpPr>
          <p:nvPr/>
        </p:nvSpPr>
        <p:spPr bwMode="auto">
          <a:xfrm>
            <a:off x="6477000" y="1660525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726079" y="360292"/>
            <a:ext cx="1152525" cy="685800"/>
            <a:chOff x="785813" y="428625"/>
            <a:chExt cx="1152525" cy="685800"/>
          </a:xfrm>
        </p:grpSpPr>
        <p:sp>
          <p:nvSpPr>
            <p:cNvPr id="3120" name="Oval 50"/>
            <p:cNvSpPr>
              <a:spLocks noChangeArrowheads="1"/>
            </p:cNvSpPr>
            <p:nvPr/>
          </p:nvSpPr>
          <p:spPr bwMode="auto">
            <a:xfrm>
              <a:off x="785813" y="428625"/>
              <a:ext cx="1152525" cy="685800"/>
            </a:xfrm>
            <a:prstGeom prst="ellipse">
              <a:avLst/>
            </a:prstGeom>
            <a:solidFill>
              <a:schemeClr val="tx1"/>
            </a:solidFill>
            <a:ln w="57150">
              <a:solidFill>
                <a:srgbClr val="00B05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charset="0"/>
              </a:endParaRPr>
            </a:p>
          </p:txBody>
        </p:sp>
        <p:sp>
          <p:nvSpPr>
            <p:cNvPr id="3123" name="Text Box 53"/>
            <p:cNvSpPr txBox="1">
              <a:spLocks noChangeArrowheads="1"/>
            </p:cNvSpPr>
            <p:nvPr/>
          </p:nvSpPr>
          <p:spPr bwMode="auto">
            <a:xfrm>
              <a:off x="871538" y="530489"/>
              <a:ext cx="1066800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ru-RU" sz="2400" b="1" dirty="0">
                  <a:solidFill>
                    <a:schemeClr val="bg1"/>
                  </a:solidFill>
                  <a:latin typeface="Arial" charset="0"/>
                </a:rPr>
                <a:t>50:50</a:t>
              </a:r>
              <a:endParaRPr lang="en-US" altLang="ru-RU" sz="2400" dirty="0">
                <a:solidFill>
                  <a:schemeClr val="bg1"/>
                </a:solidFill>
                <a:latin typeface="Arial" charset="0"/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2091745" y="360292"/>
            <a:ext cx="1071563" cy="685800"/>
            <a:chOff x="2043545" y="441325"/>
            <a:chExt cx="1071563" cy="685800"/>
          </a:xfrm>
        </p:grpSpPr>
        <p:sp>
          <p:nvSpPr>
            <p:cNvPr id="3122" name="Oval 52"/>
            <p:cNvSpPr>
              <a:spLocks noChangeArrowheads="1"/>
            </p:cNvSpPr>
            <p:nvPr/>
          </p:nvSpPr>
          <p:spPr bwMode="auto">
            <a:xfrm>
              <a:off x="2043545" y="441325"/>
              <a:ext cx="1071563" cy="685800"/>
            </a:xfrm>
            <a:prstGeom prst="ellipse">
              <a:avLst/>
            </a:prstGeom>
            <a:solidFill>
              <a:schemeClr val="tx1"/>
            </a:solidFill>
            <a:ln w="57150">
              <a:solidFill>
                <a:srgbClr val="00B05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charset="0"/>
              </a:endParaRPr>
            </a:p>
          </p:txBody>
        </p:sp>
        <p:pic>
          <p:nvPicPr>
            <p:cNvPr id="3124" name="Picture 54"/>
            <p:cNvPicPr>
              <a:picLocks noChangeAspect="1" noChangeArrowheads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2281980" y="518843"/>
              <a:ext cx="594692" cy="530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" name="Группа 13"/>
          <p:cNvGrpSpPr/>
          <p:nvPr/>
        </p:nvGrpSpPr>
        <p:grpSpPr>
          <a:xfrm>
            <a:off x="4708382" y="350236"/>
            <a:ext cx="1295400" cy="685800"/>
            <a:chOff x="4670425" y="441325"/>
            <a:chExt cx="1295400" cy="685800"/>
          </a:xfrm>
        </p:grpSpPr>
        <p:sp>
          <p:nvSpPr>
            <p:cNvPr id="3121" name="Oval 51"/>
            <p:cNvSpPr>
              <a:spLocks noChangeArrowheads="1"/>
            </p:cNvSpPr>
            <p:nvPr/>
          </p:nvSpPr>
          <p:spPr bwMode="auto">
            <a:xfrm>
              <a:off x="4670425" y="441325"/>
              <a:ext cx="1295400" cy="685800"/>
            </a:xfrm>
            <a:prstGeom prst="ellipse">
              <a:avLst/>
            </a:prstGeom>
            <a:solidFill>
              <a:schemeClr val="tx1"/>
            </a:solidFill>
            <a:ln w="57150">
              <a:solidFill>
                <a:srgbClr val="00B05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charset="0"/>
              </a:endParaRPr>
            </a:p>
          </p:txBody>
        </p:sp>
        <p:sp>
          <p:nvSpPr>
            <p:cNvPr id="3125" name="AutoShape 55"/>
            <p:cNvSpPr>
              <a:spLocks noChangeArrowheads="1"/>
            </p:cNvSpPr>
            <p:nvPr/>
          </p:nvSpPr>
          <p:spPr bwMode="auto">
            <a:xfrm rot="5400000">
              <a:off x="5124450" y="728663"/>
              <a:ext cx="304800" cy="304800"/>
            </a:xfrm>
            <a:prstGeom prst="flowChartDisplay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charset="0"/>
              </a:endParaRPr>
            </a:p>
          </p:txBody>
        </p:sp>
        <p:sp>
          <p:nvSpPr>
            <p:cNvPr id="3126" name="Oval 56"/>
            <p:cNvSpPr>
              <a:spLocks noChangeArrowheads="1"/>
            </p:cNvSpPr>
            <p:nvPr/>
          </p:nvSpPr>
          <p:spPr bwMode="auto">
            <a:xfrm>
              <a:off x="5219700" y="571500"/>
              <a:ext cx="152400" cy="1524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charset="0"/>
              </a:endParaRPr>
            </a:p>
          </p:txBody>
        </p:sp>
        <p:sp>
          <p:nvSpPr>
            <p:cNvPr id="3127" name="AutoShape 57"/>
            <p:cNvSpPr>
              <a:spLocks noChangeArrowheads="1"/>
            </p:cNvSpPr>
            <p:nvPr/>
          </p:nvSpPr>
          <p:spPr bwMode="auto">
            <a:xfrm rot="5400000">
              <a:off x="5500688" y="714375"/>
              <a:ext cx="304800" cy="304800"/>
            </a:xfrm>
            <a:prstGeom prst="flowChartDisplay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charset="0"/>
              </a:endParaRPr>
            </a:p>
          </p:txBody>
        </p:sp>
        <p:sp>
          <p:nvSpPr>
            <p:cNvPr id="3128" name="Oval 58"/>
            <p:cNvSpPr>
              <a:spLocks noChangeArrowheads="1"/>
            </p:cNvSpPr>
            <p:nvPr/>
          </p:nvSpPr>
          <p:spPr bwMode="auto">
            <a:xfrm>
              <a:off x="5572125" y="571500"/>
              <a:ext cx="152400" cy="1524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charset="0"/>
              </a:endParaRPr>
            </a:p>
          </p:txBody>
        </p:sp>
        <p:sp>
          <p:nvSpPr>
            <p:cNvPr id="3129" name="AutoShape 59"/>
            <p:cNvSpPr>
              <a:spLocks noChangeArrowheads="1"/>
            </p:cNvSpPr>
            <p:nvPr/>
          </p:nvSpPr>
          <p:spPr bwMode="auto">
            <a:xfrm rot="5400000">
              <a:off x="4787900" y="688975"/>
              <a:ext cx="304800" cy="304800"/>
            </a:xfrm>
            <a:prstGeom prst="flowChartDisplay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charset="0"/>
              </a:endParaRPr>
            </a:p>
          </p:txBody>
        </p:sp>
        <p:sp>
          <p:nvSpPr>
            <p:cNvPr id="3130" name="Oval 60"/>
            <p:cNvSpPr>
              <a:spLocks noChangeArrowheads="1"/>
            </p:cNvSpPr>
            <p:nvPr/>
          </p:nvSpPr>
          <p:spPr bwMode="auto">
            <a:xfrm>
              <a:off x="4873625" y="512763"/>
              <a:ext cx="152400" cy="1524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charset="0"/>
              </a:endParaRPr>
            </a:p>
          </p:txBody>
        </p:sp>
      </p:grpSp>
      <p:pic>
        <p:nvPicPr>
          <p:cNvPr id="3131" name="Picture 62" descr="Картинка 3 из 22116">
            <a:hlinkClick r:id="rId14"/>
          </p:cNvPr>
          <p:cNvPicPr>
            <a:picLocks noChangeAspect="1" noChangeArrowheads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5018" y="2981614"/>
            <a:ext cx="4005407" cy="361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Группа 12"/>
          <p:cNvGrpSpPr/>
          <p:nvPr/>
        </p:nvGrpSpPr>
        <p:grpSpPr>
          <a:xfrm>
            <a:off x="3415791" y="342903"/>
            <a:ext cx="1071563" cy="685800"/>
            <a:chOff x="3273425" y="428625"/>
            <a:chExt cx="1071563" cy="685800"/>
          </a:xfrm>
        </p:grpSpPr>
        <p:sp>
          <p:nvSpPr>
            <p:cNvPr id="3133" name="Oval 52"/>
            <p:cNvSpPr>
              <a:spLocks noChangeArrowheads="1"/>
            </p:cNvSpPr>
            <p:nvPr/>
          </p:nvSpPr>
          <p:spPr bwMode="auto">
            <a:xfrm>
              <a:off x="3273425" y="428625"/>
              <a:ext cx="1071563" cy="685800"/>
            </a:xfrm>
            <a:prstGeom prst="ellipse">
              <a:avLst/>
            </a:prstGeom>
            <a:solidFill>
              <a:schemeClr val="tx1"/>
            </a:solidFill>
            <a:ln w="57150">
              <a:solidFill>
                <a:srgbClr val="00B05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charset="0"/>
              </a:endParaRPr>
            </a:p>
          </p:txBody>
        </p:sp>
        <p:sp>
          <p:nvSpPr>
            <p:cNvPr id="67" name="Улыбающееся лицо 66"/>
            <p:cNvSpPr/>
            <p:nvPr/>
          </p:nvSpPr>
          <p:spPr>
            <a:xfrm>
              <a:off x="3530600" y="535971"/>
              <a:ext cx="557212" cy="485775"/>
            </a:xfrm>
            <a:prstGeom prst="smileyFac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444111466"/>
              </p:ext>
            </p:extLst>
          </p:nvPr>
        </p:nvGraphicFramePr>
        <p:xfrm>
          <a:off x="6308637" y="319567"/>
          <a:ext cx="1946450" cy="7672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pic>
        <p:nvPicPr>
          <p:cNvPr id="2" name="50-5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14357" y="1112237"/>
            <a:ext cx="72637" cy="76616"/>
          </a:xfrm>
          <a:prstGeom prst="rect">
            <a:avLst/>
          </a:prstGeom>
        </p:spPr>
      </p:pic>
      <p:pic>
        <p:nvPicPr>
          <p:cNvPr id="7" name="Правила Игры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7103514" y="231775"/>
            <a:ext cx="45719" cy="45719"/>
          </a:xfrm>
          <a:prstGeom prst="rect">
            <a:avLst/>
          </a:prstGeom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333388825"/>
              </p:ext>
            </p:extLst>
          </p:nvPr>
        </p:nvGraphicFramePr>
        <p:xfrm>
          <a:off x="1302341" y="1515070"/>
          <a:ext cx="2204969" cy="923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046106" y="1368137"/>
            <a:ext cx="1957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Оценка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17831" y="2879725"/>
            <a:ext cx="1946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Оценка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flipH="1">
            <a:off x="4067969" y="4484832"/>
            <a:ext cx="19161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«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Правила Игры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7772400" y="314271"/>
            <a:ext cx="46021" cy="46021"/>
          </a:xfrm>
          <a:prstGeom prst="rect">
            <a:avLst/>
          </a:prstGeom>
        </p:spPr>
      </p:pic>
      <p:pic>
        <p:nvPicPr>
          <p:cNvPr id="20" name="зал обрез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5027979" y="1150791"/>
            <a:ext cx="51990" cy="51990"/>
          </a:xfrm>
          <a:prstGeom prst="rect">
            <a:avLst/>
          </a:prstGeom>
        </p:spPr>
      </p:pic>
      <p:pic>
        <p:nvPicPr>
          <p:cNvPr id="21" name="Звонок другу обрез 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2362921" y="1202781"/>
            <a:ext cx="60423" cy="60423"/>
          </a:xfrm>
          <a:prstGeom prst="rect">
            <a:avLst/>
          </a:prstGeom>
        </p:spPr>
      </p:pic>
      <p:pic>
        <p:nvPicPr>
          <p:cNvPr id="22" name="смайлик (обрез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3559604" y="1114425"/>
            <a:ext cx="45719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404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58491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019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77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995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7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51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3000"/>
                                        <p:tgtEl>
                                          <p:spTgt spid="3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3000"/>
                                        <p:tgtEl>
                                          <p:spTgt spid="3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30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0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9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0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9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01"/>
                  </p:tgtEl>
                </p:cond>
              </p:nextCondLst>
            </p:seq>
          </p:childTnLst>
        </p:cTn>
      </p:par>
    </p:tnLst>
    <p:bldLst>
      <p:bldP spid="3090" grpId="0"/>
      <p:bldP spid="3091" grpId="0"/>
      <p:bldP spid="3095" grpId="0"/>
      <p:bldP spid="3096" grpId="0"/>
      <p:bldP spid="3100" grpId="0"/>
      <p:bldP spid="3101" grpId="0"/>
      <p:bldP spid="9" grpId="0"/>
      <p:bldP spid="10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ChangeArrowheads="1"/>
          </p:cNvSpPr>
          <p:nvPr/>
        </p:nvSpPr>
        <p:spPr bwMode="auto">
          <a:xfrm>
            <a:off x="-1" y="4463256"/>
            <a:ext cx="9129713" cy="2432844"/>
          </a:xfrm>
          <a:prstGeom prst="rect">
            <a:avLst/>
          </a:prstGeom>
          <a:solidFill>
            <a:srgbClr val="FFFFCC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165" name="Rectangle 22"/>
          <p:cNvSpPr>
            <a:spLocks noChangeArrowheads="1"/>
          </p:cNvSpPr>
          <p:nvPr/>
        </p:nvSpPr>
        <p:spPr bwMode="auto">
          <a:xfrm>
            <a:off x="6629400" y="45244"/>
            <a:ext cx="2479674" cy="466645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5715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6148" name="Text Box 23"/>
          <p:cNvSpPr txBox="1">
            <a:spLocks noChangeArrowheads="1"/>
          </p:cNvSpPr>
          <p:nvPr/>
        </p:nvSpPr>
        <p:spPr bwMode="auto">
          <a:xfrm>
            <a:off x="6701608" y="45244"/>
            <a:ext cx="482311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1800" b="1" dirty="0">
                <a:solidFill>
                  <a:srgbClr val="FFFF00"/>
                </a:solidFill>
                <a:latin typeface="Arial" charset="0"/>
              </a:rPr>
              <a:t>15</a:t>
            </a:r>
          </a:p>
        </p:txBody>
      </p:sp>
      <p:sp>
        <p:nvSpPr>
          <p:cNvPr id="6149" name="Text Box 24"/>
          <p:cNvSpPr txBox="1">
            <a:spLocks noChangeArrowheads="1"/>
          </p:cNvSpPr>
          <p:nvPr/>
        </p:nvSpPr>
        <p:spPr bwMode="auto">
          <a:xfrm>
            <a:off x="6701300" y="348734"/>
            <a:ext cx="5182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14</a:t>
            </a:r>
          </a:p>
        </p:txBody>
      </p:sp>
      <p:sp>
        <p:nvSpPr>
          <p:cNvPr id="6150" name="Text Box 25"/>
          <p:cNvSpPr txBox="1">
            <a:spLocks noChangeArrowheads="1"/>
          </p:cNvSpPr>
          <p:nvPr/>
        </p:nvSpPr>
        <p:spPr bwMode="auto">
          <a:xfrm>
            <a:off x="6702025" y="653534"/>
            <a:ext cx="48189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13</a:t>
            </a:r>
          </a:p>
        </p:txBody>
      </p:sp>
      <p:sp>
        <p:nvSpPr>
          <p:cNvPr id="6151" name="Text Box 26"/>
          <p:cNvSpPr txBox="1">
            <a:spLocks noChangeArrowheads="1"/>
          </p:cNvSpPr>
          <p:nvPr/>
        </p:nvSpPr>
        <p:spPr bwMode="auto">
          <a:xfrm>
            <a:off x="6703319" y="924271"/>
            <a:ext cx="49539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12</a:t>
            </a:r>
          </a:p>
        </p:txBody>
      </p:sp>
      <p:sp>
        <p:nvSpPr>
          <p:cNvPr id="6163" name="Text Box 37"/>
          <p:cNvSpPr txBox="1">
            <a:spLocks noChangeArrowheads="1"/>
          </p:cNvSpPr>
          <p:nvPr/>
        </p:nvSpPr>
        <p:spPr bwMode="auto">
          <a:xfrm>
            <a:off x="6750211" y="4354512"/>
            <a:ext cx="7561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1</a:t>
            </a:r>
          </a:p>
        </p:txBody>
      </p:sp>
      <p:sp>
        <p:nvSpPr>
          <p:cNvPr id="6164" name="Text Box 38"/>
          <p:cNvSpPr txBox="1">
            <a:spLocks noChangeArrowheads="1"/>
          </p:cNvSpPr>
          <p:nvPr/>
        </p:nvSpPr>
        <p:spPr bwMode="auto">
          <a:xfrm>
            <a:off x="7552325" y="30162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2000" b="1" dirty="0">
                <a:solidFill>
                  <a:srgbClr val="FFFF00"/>
                </a:solidFill>
                <a:latin typeface="Arial" charset="0"/>
              </a:rPr>
              <a:t>$1 </a:t>
            </a:r>
            <a:r>
              <a:rPr lang="ru-RU" altLang="ru-RU" sz="2000" b="1" dirty="0">
                <a:solidFill>
                  <a:srgbClr val="FFFF00"/>
                </a:solidFill>
                <a:latin typeface="Arial" charset="0"/>
              </a:rPr>
              <a:t>000 000</a:t>
            </a:r>
            <a:endParaRPr lang="en-US" altLang="ru-RU" sz="2000" b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" name="Text Box 39"/>
          <p:cNvSpPr txBox="1">
            <a:spLocks noChangeArrowheads="1"/>
          </p:cNvSpPr>
          <p:nvPr/>
        </p:nvSpPr>
        <p:spPr bwMode="auto">
          <a:xfrm>
            <a:off x="7543800" y="320675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2000" b="1">
                <a:solidFill>
                  <a:srgbClr val="FFCC00"/>
                </a:solidFill>
                <a:latin typeface="Arial" charset="0"/>
              </a:rPr>
              <a:t>$500</a:t>
            </a:r>
            <a:r>
              <a:rPr lang="ru-RU" altLang="ru-RU" sz="2000" b="1">
                <a:solidFill>
                  <a:srgbClr val="FFCC00"/>
                </a:solidFill>
                <a:latin typeface="Arial" charset="0"/>
              </a:rPr>
              <a:t> </a:t>
            </a:r>
            <a:r>
              <a:rPr lang="en-US" altLang="ru-RU" sz="2000" b="1">
                <a:solidFill>
                  <a:srgbClr val="FFCC00"/>
                </a:solidFill>
                <a:latin typeface="Arial" charset="0"/>
              </a:rPr>
              <a:t>000</a:t>
            </a:r>
          </a:p>
        </p:txBody>
      </p:sp>
      <p:sp>
        <p:nvSpPr>
          <p:cNvPr id="6166" name="Text Box 40"/>
          <p:cNvSpPr txBox="1">
            <a:spLocks noChangeArrowheads="1"/>
          </p:cNvSpPr>
          <p:nvPr/>
        </p:nvSpPr>
        <p:spPr bwMode="auto">
          <a:xfrm>
            <a:off x="7543800" y="625475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2000" b="1">
                <a:solidFill>
                  <a:srgbClr val="FFCC00"/>
                </a:solidFill>
                <a:latin typeface="Arial" charset="0"/>
              </a:rPr>
              <a:t>$250</a:t>
            </a:r>
            <a:r>
              <a:rPr lang="ru-RU" altLang="ru-RU" sz="2000" b="1">
                <a:solidFill>
                  <a:srgbClr val="FFCC00"/>
                </a:solidFill>
                <a:latin typeface="Arial" charset="0"/>
              </a:rPr>
              <a:t> </a:t>
            </a:r>
            <a:r>
              <a:rPr lang="en-US" altLang="ru-RU" sz="2000" b="1">
                <a:solidFill>
                  <a:srgbClr val="FFCC00"/>
                </a:solidFill>
                <a:latin typeface="Arial" charset="0"/>
              </a:rPr>
              <a:t>000</a:t>
            </a:r>
          </a:p>
        </p:txBody>
      </p:sp>
      <p:sp>
        <p:nvSpPr>
          <p:cNvPr id="6167" name="Text Box 41"/>
          <p:cNvSpPr txBox="1">
            <a:spLocks noChangeArrowheads="1"/>
          </p:cNvSpPr>
          <p:nvPr/>
        </p:nvSpPr>
        <p:spPr bwMode="auto">
          <a:xfrm>
            <a:off x="7543800" y="900113"/>
            <a:ext cx="127667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2000" b="1" dirty="0">
                <a:solidFill>
                  <a:srgbClr val="FFCC00"/>
                </a:solidFill>
                <a:latin typeface="Arial" charset="0"/>
              </a:rPr>
              <a:t>$125</a:t>
            </a:r>
            <a:r>
              <a:rPr lang="ru-RU" altLang="ru-RU" sz="2000" b="1" dirty="0">
                <a:solidFill>
                  <a:srgbClr val="FFCC00"/>
                </a:solidFill>
                <a:latin typeface="Arial" charset="0"/>
              </a:rPr>
              <a:t> </a:t>
            </a:r>
            <a:r>
              <a:rPr lang="en-US" altLang="ru-RU" sz="2000" b="1" dirty="0">
                <a:solidFill>
                  <a:srgbClr val="FFCC00"/>
                </a:solidFill>
                <a:latin typeface="Arial" charset="0"/>
              </a:rPr>
              <a:t>000</a:t>
            </a:r>
          </a:p>
        </p:txBody>
      </p:sp>
      <p:sp>
        <p:nvSpPr>
          <p:cNvPr id="6179" name="Oval 53"/>
          <p:cNvSpPr>
            <a:spLocks noChangeArrowheads="1"/>
          </p:cNvSpPr>
          <p:nvPr/>
        </p:nvSpPr>
        <p:spPr bwMode="auto">
          <a:xfrm>
            <a:off x="7239000" y="4419600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184" name="Oval 58"/>
          <p:cNvSpPr>
            <a:spLocks noChangeArrowheads="1"/>
          </p:cNvSpPr>
          <p:nvPr/>
        </p:nvSpPr>
        <p:spPr bwMode="auto">
          <a:xfrm>
            <a:off x="7239000" y="2895600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190" name="Oval 64"/>
          <p:cNvSpPr>
            <a:spLocks noChangeArrowheads="1"/>
          </p:cNvSpPr>
          <p:nvPr/>
        </p:nvSpPr>
        <p:spPr bwMode="auto">
          <a:xfrm>
            <a:off x="7239000" y="103797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191" name="Oval 65"/>
          <p:cNvSpPr>
            <a:spLocks noChangeArrowheads="1"/>
          </p:cNvSpPr>
          <p:nvPr/>
        </p:nvSpPr>
        <p:spPr bwMode="auto">
          <a:xfrm>
            <a:off x="7239000" y="762000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192" name="Oval 66"/>
          <p:cNvSpPr>
            <a:spLocks noChangeArrowheads="1"/>
          </p:cNvSpPr>
          <p:nvPr/>
        </p:nvSpPr>
        <p:spPr bwMode="auto">
          <a:xfrm>
            <a:off x="7237909" y="451588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193" name="Oval 67"/>
          <p:cNvSpPr>
            <a:spLocks noChangeArrowheads="1"/>
          </p:cNvSpPr>
          <p:nvPr/>
        </p:nvSpPr>
        <p:spPr bwMode="auto">
          <a:xfrm>
            <a:off x="7239000" y="166282"/>
            <a:ext cx="152400" cy="152400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78" name="AutoShape 15"/>
          <p:cNvSpPr>
            <a:spLocks noChangeArrowheads="1"/>
          </p:cNvSpPr>
          <p:nvPr/>
        </p:nvSpPr>
        <p:spPr bwMode="auto">
          <a:xfrm>
            <a:off x="5098274" y="4781550"/>
            <a:ext cx="3929062" cy="857250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en-US" sz="3600" b="1" dirty="0" err="1">
                <a:latin typeface="Monotype Corsiva" pitchFamily="66" charset="0"/>
              </a:rPr>
              <a:t>Pb</a:t>
            </a:r>
            <a:endParaRPr lang="ru-RU" sz="3600" b="1" dirty="0">
              <a:latin typeface="Monotype Corsiva" pitchFamily="66" charset="0"/>
            </a:endParaRPr>
          </a:p>
        </p:txBody>
      </p:sp>
      <p:sp>
        <p:nvSpPr>
          <p:cNvPr id="79" name="AutoShape 15"/>
          <p:cNvSpPr>
            <a:spLocks noChangeArrowheads="1"/>
          </p:cNvSpPr>
          <p:nvPr/>
        </p:nvSpPr>
        <p:spPr bwMode="auto">
          <a:xfrm>
            <a:off x="571500" y="5786438"/>
            <a:ext cx="3929063" cy="857250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en-US" sz="3600" b="1" dirty="0" smtClean="0">
                <a:latin typeface="Monotype Corsiva" pitchFamily="66" charset="0"/>
              </a:rPr>
              <a:t>As</a:t>
            </a:r>
            <a:endParaRPr lang="ru-RU" sz="3600" b="1" dirty="0">
              <a:latin typeface="Monotype Corsiva" pitchFamily="66" charset="0"/>
            </a:endParaRPr>
          </a:p>
        </p:txBody>
      </p:sp>
      <p:sp>
        <p:nvSpPr>
          <p:cNvPr id="80" name="AutoShape 15"/>
          <p:cNvSpPr>
            <a:spLocks noChangeArrowheads="1"/>
          </p:cNvSpPr>
          <p:nvPr/>
        </p:nvSpPr>
        <p:spPr bwMode="auto">
          <a:xfrm>
            <a:off x="5072063" y="5786438"/>
            <a:ext cx="3929062" cy="857250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en-US" sz="3600" b="1" dirty="0">
                <a:latin typeface="Monotype Corsiva" pitchFamily="66" charset="0"/>
              </a:rPr>
              <a:t>Hg</a:t>
            </a:r>
            <a:endParaRPr lang="ru-RU" sz="3600" b="1" dirty="0">
              <a:latin typeface="Monotype Corsiva" pitchFamily="66" charset="0"/>
            </a:endParaRPr>
          </a:p>
        </p:txBody>
      </p:sp>
      <p:sp>
        <p:nvSpPr>
          <p:cNvPr id="81" name="AutoShape 13"/>
          <p:cNvSpPr>
            <a:spLocks noChangeArrowheads="1"/>
          </p:cNvSpPr>
          <p:nvPr/>
        </p:nvSpPr>
        <p:spPr bwMode="auto">
          <a:xfrm>
            <a:off x="628650" y="4786313"/>
            <a:ext cx="3929063" cy="857250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en-US" sz="3600" b="1" dirty="0" err="1">
                <a:latin typeface="Monotype Corsiva" pitchFamily="66" charset="0"/>
              </a:rPr>
              <a:t>Sn</a:t>
            </a:r>
            <a:endParaRPr lang="ru-RU" sz="3600" b="1" dirty="0">
              <a:latin typeface="Monotype Corsiva" pitchFamily="66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393389" y="206375"/>
            <a:ext cx="1116587" cy="685800"/>
            <a:chOff x="393389" y="206375"/>
            <a:chExt cx="1116587" cy="685800"/>
          </a:xfrm>
        </p:grpSpPr>
        <p:sp>
          <p:nvSpPr>
            <p:cNvPr id="83" name="Oval 50"/>
            <p:cNvSpPr>
              <a:spLocks noChangeArrowheads="1"/>
            </p:cNvSpPr>
            <p:nvPr/>
          </p:nvSpPr>
          <p:spPr bwMode="auto">
            <a:xfrm>
              <a:off x="393389" y="206375"/>
              <a:ext cx="1081087" cy="68580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57150">
              <a:solidFill>
                <a:srgbClr val="00B05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202" name="Text Box 53"/>
            <p:cNvSpPr txBox="1">
              <a:spLocks noChangeArrowheads="1"/>
            </p:cNvSpPr>
            <p:nvPr/>
          </p:nvSpPr>
          <p:spPr bwMode="auto">
            <a:xfrm>
              <a:off x="443176" y="320992"/>
              <a:ext cx="1066800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ru-RU" sz="2400" b="1" dirty="0">
                  <a:solidFill>
                    <a:schemeClr val="bg1"/>
                  </a:solidFill>
                  <a:latin typeface="Arial" charset="0"/>
                </a:rPr>
                <a:t>50:50</a:t>
              </a:r>
              <a:endParaRPr lang="en-US" altLang="ru-RU" sz="2400" dirty="0">
                <a:solidFill>
                  <a:schemeClr val="bg1"/>
                </a:solidFill>
                <a:latin typeface="Arial" charset="0"/>
              </a:endParaRP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1664494" y="214313"/>
            <a:ext cx="928687" cy="685800"/>
            <a:chOff x="1643063" y="214313"/>
            <a:chExt cx="928687" cy="685800"/>
          </a:xfrm>
        </p:grpSpPr>
        <p:sp>
          <p:nvSpPr>
            <p:cNvPr id="84" name="Oval 52"/>
            <p:cNvSpPr>
              <a:spLocks noChangeArrowheads="1"/>
            </p:cNvSpPr>
            <p:nvPr/>
          </p:nvSpPr>
          <p:spPr bwMode="auto">
            <a:xfrm>
              <a:off x="1643063" y="214313"/>
              <a:ext cx="928687" cy="68580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57150">
              <a:solidFill>
                <a:srgbClr val="00B05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pic>
          <p:nvPicPr>
            <p:cNvPr id="6203" name="Picture 54"/>
            <p:cNvPicPr>
              <a:picLocks noChangeAspect="1" noChangeArrowheads="1"/>
            </p:cNvPicPr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1850231" y="266700"/>
              <a:ext cx="514350" cy="606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Группа 3"/>
          <p:cNvGrpSpPr/>
          <p:nvPr/>
        </p:nvGrpSpPr>
        <p:grpSpPr>
          <a:xfrm>
            <a:off x="3924300" y="244475"/>
            <a:ext cx="1295400" cy="685800"/>
            <a:chOff x="3768725" y="214313"/>
            <a:chExt cx="1295400" cy="685800"/>
          </a:xfrm>
        </p:grpSpPr>
        <p:sp>
          <p:nvSpPr>
            <p:cNvPr id="85" name="Oval 51"/>
            <p:cNvSpPr>
              <a:spLocks noChangeArrowheads="1"/>
            </p:cNvSpPr>
            <p:nvPr/>
          </p:nvSpPr>
          <p:spPr bwMode="auto">
            <a:xfrm>
              <a:off x="3768725" y="214313"/>
              <a:ext cx="1295400" cy="68580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57150">
              <a:solidFill>
                <a:srgbClr val="00B05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204" name="Oval 56"/>
            <p:cNvSpPr>
              <a:spLocks noChangeArrowheads="1"/>
            </p:cNvSpPr>
            <p:nvPr/>
          </p:nvSpPr>
          <p:spPr bwMode="auto">
            <a:xfrm>
              <a:off x="4325938" y="292100"/>
              <a:ext cx="152400" cy="1524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6205" name="Oval 58"/>
            <p:cNvSpPr>
              <a:spLocks noChangeArrowheads="1"/>
            </p:cNvSpPr>
            <p:nvPr/>
          </p:nvSpPr>
          <p:spPr bwMode="auto">
            <a:xfrm>
              <a:off x="4638675" y="257175"/>
              <a:ext cx="152400" cy="1524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6206" name="Oval 60"/>
            <p:cNvSpPr>
              <a:spLocks noChangeArrowheads="1"/>
            </p:cNvSpPr>
            <p:nvPr/>
          </p:nvSpPr>
          <p:spPr bwMode="auto">
            <a:xfrm>
              <a:off x="4000500" y="244475"/>
              <a:ext cx="152400" cy="1524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6207" name="AutoShape 55"/>
            <p:cNvSpPr>
              <a:spLocks noChangeArrowheads="1"/>
            </p:cNvSpPr>
            <p:nvPr/>
          </p:nvSpPr>
          <p:spPr bwMode="auto">
            <a:xfrm rot="5400000">
              <a:off x="4576763" y="396875"/>
              <a:ext cx="304800" cy="304800"/>
            </a:xfrm>
            <a:prstGeom prst="flowChartDisplay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6208" name="AutoShape 57"/>
            <p:cNvSpPr>
              <a:spLocks noChangeArrowheads="1"/>
            </p:cNvSpPr>
            <p:nvPr/>
          </p:nvSpPr>
          <p:spPr bwMode="auto">
            <a:xfrm rot="5400000">
              <a:off x="4249738" y="436563"/>
              <a:ext cx="304800" cy="304800"/>
            </a:xfrm>
            <a:prstGeom prst="flowChartDisplay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6209" name="AutoShape 59"/>
            <p:cNvSpPr>
              <a:spLocks noChangeArrowheads="1"/>
            </p:cNvSpPr>
            <p:nvPr/>
          </p:nvSpPr>
          <p:spPr bwMode="auto">
            <a:xfrm rot="5400000">
              <a:off x="3924300" y="400050"/>
              <a:ext cx="304800" cy="304800"/>
            </a:xfrm>
            <a:prstGeom prst="flowChartDisplay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</p:grpSp>
      <p:pic>
        <p:nvPicPr>
          <p:cNvPr id="6210" name="Picture 1" descr="http://www.gifpark.su/Gifs/LETTERS/3/a4.gif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75" y="5000625"/>
            <a:ext cx="43815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11" name="Picture 2" descr="http://www.gifpark.su/Gifs/LETTERS/3/b4.gif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3438" y="5000625"/>
            <a:ext cx="43815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12" name="Picture 3" descr="http://www.gifpark.su/Gifs/LETTERS/3/c4.gif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75" y="6000750"/>
            <a:ext cx="43815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13" name="Picture 4" descr="http://www.gifpark.su/Gifs/LETTERS/3/d4.gif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3438" y="6000750"/>
            <a:ext cx="43815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Группа 8"/>
          <p:cNvGrpSpPr/>
          <p:nvPr/>
        </p:nvGrpSpPr>
        <p:grpSpPr>
          <a:xfrm>
            <a:off x="2772410" y="190500"/>
            <a:ext cx="928688" cy="685800"/>
            <a:chOff x="2724150" y="228600"/>
            <a:chExt cx="928688" cy="685800"/>
          </a:xfrm>
        </p:grpSpPr>
        <p:sp>
          <p:nvSpPr>
            <p:cNvPr id="71" name="Oval 52"/>
            <p:cNvSpPr>
              <a:spLocks noChangeArrowheads="1"/>
            </p:cNvSpPr>
            <p:nvPr/>
          </p:nvSpPr>
          <p:spPr bwMode="auto">
            <a:xfrm>
              <a:off x="2724150" y="228600"/>
              <a:ext cx="928688" cy="68580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57150">
              <a:solidFill>
                <a:srgbClr val="00B05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4" name="Улыбающееся лицо 73"/>
            <p:cNvSpPr/>
            <p:nvPr/>
          </p:nvSpPr>
          <p:spPr>
            <a:xfrm>
              <a:off x="2909888" y="346075"/>
              <a:ext cx="557212" cy="485775"/>
            </a:xfrm>
            <a:prstGeom prst="smileyFace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pic>
        <p:nvPicPr>
          <p:cNvPr id="5" name="50-5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 flipV="1">
            <a:off x="1259632" y="4101155"/>
            <a:ext cx="45719" cy="45719"/>
          </a:xfrm>
          <a:prstGeom prst="rect">
            <a:avLst/>
          </a:prstGeom>
        </p:spPr>
      </p:pic>
      <p:pic>
        <p:nvPicPr>
          <p:cNvPr id="8" name="ВОПРОСЫ-1-5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 flipV="1">
            <a:off x="5942779" y="3938999"/>
            <a:ext cx="45719" cy="45719"/>
          </a:xfrm>
          <a:prstGeom prst="rect">
            <a:avLst/>
          </a:prstGeom>
        </p:spPr>
      </p:pic>
      <p:sp>
        <p:nvSpPr>
          <p:cNvPr id="10" name="Овал 9"/>
          <p:cNvSpPr/>
          <p:nvPr/>
        </p:nvSpPr>
        <p:spPr>
          <a:xfrm>
            <a:off x="5436096" y="152400"/>
            <a:ext cx="1008111" cy="947738"/>
          </a:xfrm>
          <a:prstGeom prst="ellipse">
            <a:avLst/>
          </a:prstGeom>
          <a:gradFill>
            <a:gsLst>
              <a:gs pos="38000">
                <a:srgbClr val="FFFF00"/>
              </a:gs>
              <a:gs pos="86000">
                <a:srgbClr val="0070C0"/>
              </a:gs>
              <a:gs pos="67000">
                <a:schemeClr val="accent6">
                  <a:lumMod val="40000"/>
                  <a:lumOff val="60000"/>
                </a:schemeClr>
              </a:gs>
              <a:gs pos="52000">
                <a:srgbClr val="00B050"/>
              </a:gs>
              <a:gs pos="97000">
                <a:schemeClr val="bg1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Звонок другу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536459" y="4058689"/>
            <a:ext cx="84930" cy="84930"/>
          </a:xfrm>
          <a:prstGeom prst="rect">
            <a:avLst/>
          </a:prstGeom>
        </p:spPr>
      </p:pic>
      <p:pic>
        <p:nvPicPr>
          <p:cNvPr id="12" name="Зал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3"/>
          <a:stretch>
            <a:fillRect/>
          </a:stretch>
        </p:blipFill>
        <p:spPr>
          <a:xfrm flipV="1">
            <a:off x="4581590" y="4101155"/>
            <a:ext cx="52323" cy="52323"/>
          </a:xfrm>
          <a:prstGeom prst="rect">
            <a:avLst/>
          </a:prstGeom>
        </p:spPr>
      </p:pic>
      <p:sp>
        <p:nvSpPr>
          <p:cNvPr id="86" name="Rectangle 78"/>
          <p:cNvSpPr>
            <a:spLocks noChangeArrowheads="1"/>
          </p:cNvSpPr>
          <p:nvPr/>
        </p:nvSpPr>
        <p:spPr bwMode="auto">
          <a:xfrm>
            <a:off x="6645316" y="4357688"/>
            <a:ext cx="2463759" cy="322262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>
              <a:solidFill>
                <a:schemeClr val="bg1"/>
              </a:solidFill>
            </a:endParaRPr>
          </a:p>
        </p:txBody>
      </p:sp>
      <p:sp>
        <p:nvSpPr>
          <p:cNvPr id="90" name="Rectangle 78"/>
          <p:cNvSpPr>
            <a:spLocks noChangeArrowheads="1"/>
          </p:cNvSpPr>
          <p:nvPr/>
        </p:nvSpPr>
        <p:spPr bwMode="auto">
          <a:xfrm>
            <a:off x="6645316" y="4058688"/>
            <a:ext cx="2463758" cy="322262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92" name="Rectangle 78"/>
          <p:cNvSpPr>
            <a:spLocks noChangeArrowheads="1"/>
          </p:cNvSpPr>
          <p:nvPr/>
        </p:nvSpPr>
        <p:spPr bwMode="auto">
          <a:xfrm>
            <a:off x="6645316" y="3768725"/>
            <a:ext cx="2463760" cy="322262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94" name="Rectangle 78"/>
          <p:cNvSpPr>
            <a:spLocks noChangeArrowheads="1"/>
          </p:cNvSpPr>
          <p:nvPr/>
        </p:nvSpPr>
        <p:spPr bwMode="auto">
          <a:xfrm>
            <a:off x="6645316" y="3454644"/>
            <a:ext cx="2463759" cy="322262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95" name="Text Box 37"/>
          <p:cNvSpPr txBox="1">
            <a:spLocks noChangeArrowheads="1"/>
          </p:cNvSpPr>
          <p:nvPr/>
        </p:nvSpPr>
        <p:spPr bwMode="auto">
          <a:xfrm>
            <a:off x="6703319" y="4353689"/>
            <a:ext cx="38896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1</a:t>
            </a:r>
          </a:p>
        </p:txBody>
      </p:sp>
      <p:sp>
        <p:nvSpPr>
          <p:cNvPr id="96" name="Oval 53"/>
          <p:cNvSpPr>
            <a:spLocks noChangeArrowheads="1"/>
          </p:cNvSpPr>
          <p:nvPr/>
        </p:nvSpPr>
        <p:spPr bwMode="auto">
          <a:xfrm>
            <a:off x="7239000" y="4463256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97" name="Text Box 52"/>
          <p:cNvSpPr txBox="1">
            <a:spLocks noChangeArrowheads="1"/>
          </p:cNvSpPr>
          <p:nvPr/>
        </p:nvSpPr>
        <p:spPr bwMode="auto">
          <a:xfrm>
            <a:off x="7543800" y="4338330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$100</a:t>
            </a:r>
          </a:p>
        </p:txBody>
      </p:sp>
      <p:sp>
        <p:nvSpPr>
          <p:cNvPr id="98" name="Text Box 36"/>
          <p:cNvSpPr txBox="1">
            <a:spLocks noChangeArrowheads="1"/>
          </p:cNvSpPr>
          <p:nvPr/>
        </p:nvSpPr>
        <p:spPr bwMode="auto">
          <a:xfrm>
            <a:off x="6705600" y="4036889"/>
            <a:ext cx="685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2</a:t>
            </a:r>
          </a:p>
        </p:txBody>
      </p:sp>
      <p:sp>
        <p:nvSpPr>
          <p:cNvPr id="100" name="Oval 59"/>
          <p:cNvSpPr>
            <a:spLocks noChangeArrowheads="1"/>
          </p:cNvSpPr>
          <p:nvPr/>
        </p:nvSpPr>
        <p:spPr bwMode="auto">
          <a:xfrm>
            <a:off x="7244862" y="416108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101" name="Text Box 51"/>
          <p:cNvSpPr txBox="1">
            <a:spLocks noChangeArrowheads="1"/>
          </p:cNvSpPr>
          <p:nvPr/>
        </p:nvSpPr>
        <p:spPr bwMode="auto">
          <a:xfrm>
            <a:off x="7543801" y="4036889"/>
            <a:ext cx="1333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$200</a:t>
            </a:r>
          </a:p>
        </p:txBody>
      </p:sp>
      <p:sp>
        <p:nvSpPr>
          <p:cNvPr id="102" name="Text Box 35"/>
          <p:cNvSpPr txBox="1">
            <a:spLocks noChangeArrowheads="1"/>
          </p:cNvSpPr>
          <p:nvPr/>
        </p:nvSpPr>
        <p:spPr bwMode="auto">
          <a:xfrm>
            <a:off x="6719905" y="3755535"/>
            <a:ext cx="4810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3</a:t>
            </a:r>
          </a:p>
        </p:txBody>
      </p:sp>
      <p:sp>
        <p:nvSpPr>
          <p:cNvPr id="103" name="Oval 58"/>
          <p:cNvSpPr>
            <a:spLocks noChangeArrowheads="1"/>
          </p:cNvSpPr>
          <p:nvPr/>
        </p:nvSpPr>
        <p:spPr bwMode="auto">
          <a:xfrm>
            <a:off x="7244862" y="3853656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104" name="Text Box 50"/>
          <p:cNvSpPr txBox="1">
            <a:spLocks noChangeArrowheads="1"/>
          </p:cNvSpPr>
          <p:nvPr/>
        </p:nvSpPr>
        <p:spPr bwMode="auto">
          <a:xfrm>
            <a:off x="7529513" y="3743569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$300</a:t>
            </a:r>
          </a:p>
        </p:txBody>
      </p:sp>
      <p:sp>
        <p:nvSpPr>
          <p:cNvPr id="105" name="Text Box 34"/>
          <p:cNvSpPr txBox="1">
            <a:spLocks noChangeArrowheads="1"/>
          </p:cNvSpPr>
          <p:nvPr/>
        </p:nvSpPr>
        <p:spPr bwMode="auto">
          <a:xfrm>
            <a:off x="6703319" y="3431109"/>
            <a:ext cx="3866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4</a:t>
            </a:r>
          </a:p>
        </p:txBody>
      </p:sp>
      <p:sp>
        <p:nvSpPr>
          <p:cNvPr id="106" name="Oval 58"/>
          <p:cNvSpPr>
            <a:spLocks noChangeArrowheads="1"/>
          </p:cNvSpPr>
          <p:nvPr/>
        </p:nvSpPr>
        <p:spPr bwMode="auto">
          <a:xfrm>
            <a:off x="7239000" y="3542302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107" name="Text Box 49"/>
          <p:cNvSpPr txBox="1">
            <a:spLocks noChangeArrowheads="1"/>
          </p:cNvSpPr>
          <p:nvPr/>
        </p:nvSpPr>
        <p:spPr bwMode="auto">
          <a:xfrm>
            <a:off x="7548684" y="3418477"/>
            <a:ext cx="1000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$500</a:t>
            </a:r>
          </a:p>
        </p:txBody>
      </p:sp>
      <p:sp>
        <p:nvSpPr>
          <p:cNvPr id="88" name="Rectangle 78"/>
          <p:cNvSpPr>
            <a:spLocks noChangeArrowheads="1"/>
          </p:cNvSpPr>
          <p:nvPr/>
        </p:nvSpPr>
        <p:spPr bwMode="auto">
          <a:xfrm>
            <a:off x="6645316" y="3130183"/>
            <a:ext cx="2463759" cy="333741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89" name="Text Box 33"/>
          <p:cNvSpPr txBox="1">
            <a:spLocks noChangeArrowheads="1"/>
          </p:cNvSpPr>
          <p:nvPr/>
        </p:nvSpPr>
        <p:spPr bwMode="auto">
          <a:xfrm>
            <a:off x="6703319" y="3132535"/>
            <a:ext cx="3166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b="1" dirty="0">
                <a:solidFill>
                  <a:srgbClr val="FFFF00"/>
                </a:solidFill>
                <a:latin typeface="Arial" charset="0"/>
              </a:rPr>
              <a:t>5</a:t>
            </a:r>
          </a:p>
        </p:txBody>
      </p:sp>
      <p:sp>
        <p:nvSpPr>
          <p:cNvPr id="91" name="Oval 62"/>
          <p:cNvSpPr>
            <a:spLocks noChangeArrowheads="1"/>
          </p:cNvSpPr>
          <p:nvPr/>
        </p:nvSpPr>
        <p:spPr bwMode="auto">
          <a:xfrm>
            <a:off x="7244160" y="3235617"/>
            <a:ext cx="152400" cy="152400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/>
            <a:endParaRPr lang="ru-RU" altLang="ru-RU"/>
          </a:p>
        </p:txBody>
      </p:sp>
      <p:sp>
        <p:nvSpPr>
          <p:cNvPr id="93" name="Text Box 48"/>
          <p:cNvSpPr txBox="1">
            <a:spLocks noChangeArrowheads="1"/>
          </p:cNvSpPr>
          <p:nvPr/>
        </p:nvSpPr>
        <p:spPr bwMode="auto">
          <a:xfrm>
            <a:off x="7540985" y="3111792"/>
            <a:ext cx="1204664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2000" b="1" dirty="0">
                <a:solidFill>
                  <a:srgbClr val="FFFF00"/>
                </a:solidFill>
                <a:latin typeface="Arial" charset="0"/>
              </a:rPr>
              <a:t>$1</a:t>
            </a:r>
            <a:r>
              <a:rPr lang="ru-RU" altLang="ru-RU" sz="2000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altLang="ru-RU" sz="2000" b="1" dirty="0">
                <a:solidFill>
                  <a:srgbClr val="FFFF00"/>
                </a:solidFill>
                <a:latin typeface="Arial" charset="0"/>
              </a:rPr>
              <a:t>000</a:t>
            </a:r>
          </a:p>
        </p:txBody>
      </p:sp>
      <p:sp>
        <p:nvSpPr>
          <p:cNvPr id="108" name="Rectangle 78"/>
          <p:cNvSpPr>
            <a:spLocks noChangeArrowheads="1"/>
          </p:cNvSpPr>
          <p:nvPr/>
        </p:nvSpPr>
        <p:spPr bwMode="auto">
          <a:xfrm>
            <a:off x="6645316" y="2834257"/>
            <a:ext cx="2463759" cy="322262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pic>
        <p:nvPicPr>
          <p:cNvPr id="13" name="ДА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4207795" y="4248646"/>
            <a:ext cx="64839" cy="64839"/>
          </a:xfrm>
          <a:prstGeom prst="rect">
            <a:avLst/>
          </a:prstGeom>
        </p:spPr>
      </p:pic>
      <p:sp>
        <p:nvSpPr>
          <p:cNvPr id="112" name="Text Box 32"/>
          <p:cNvSpPr txBox="1">
            <a:spLocks noChangeArrowheads="1"/>
          </p:cNvSpPr>
          <p:nvPr/>
        </p:nvSpPr>
        <p:spPr bwMode="auto">
          <a:xfrm>
            <a:off x="6705600" y="2835275"/>
            <a:ext cx="3866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6</a:t>
            </a:r>
          </a:p>
        </p:txBody>
      </p:sp>
      <p:sp>
        <p:nvSpPr>
          <p:cNvPr id="113" name="Oval 58"/>
          <p:cNvSpPr>
            <a:spLocks noChangeArrowheads="1"/>
          </p:cNvSpPr>
          <p:nvPr/>
        </p:nvSpPr>
        <p:spPr bwMode="auto">
          <a:xfrm>
            <a:off x="7248672" y="2943741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114" name="Text Box 47"/>
          <p:cNvSpPr txBox="1">
            <a:spLocks noChangeArrowheads="1"/>
          </p:cNvSpPr>
          <p:nvPr/>
        </p:nvSpPr>
        <p:spPr bwMode="auto">
          <a:xfrm>
            <a:off x="7542119" y="2814842"/>
            <a:ext cx="1333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$2</a:t>
            </a:r>
            <a:r>
              <a:rPr lang="ru-RU" altLang="ru-RU" sz="20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000</a:t>
            </a:r>
          </a:p>
        </p:txBody>
      </p:sp>
      <p:pic>
        <p:nvPicPr>
          <p:cNvPr id="14" name="ДА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3303519" y="4086284"/>
            <a:ext cx="45719" cy="45719"/>
          </a:xfrm>
          <a:prstGeom prst="rect">
            <a:avLst/>
          </a:prstGeom>
        </p:spPr>
      </p:pic>
      <p:sp>
        <p:nvSpPr>
          <p:cNvPr id="110" name="Rectangle 78"/>
          <p:cNvSpPr>
            <a:spLocks noChangeArrowheads="1"/>
          </p:cNvSpPr>
          <p:nvPr/>
        </p:nvSpPr>
        <p:spPr bwMode="auto">
          <a:xfrm>
            <a:off x="6645315" y="2491468"/>
            <a:ext cx="2463759" cy="384886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111" name="Text Box 31"/>
          <p:cNvSpPr txBox="1">
            <a:spLocks noChangeArrowheads="1"/>
          </p:cNvSpPr>
          <p:nvPr/>
        </p:nvSpPr>
        <p:spPr bwMode="auto">
          <a:xfrm>
            <a:off x="6705600" y="2510909"/>
            <a:ext cx="3866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7</a:t>
            </a:r>
          </a:p>
        </p:txBody>
      </p:sp>
      <p:sp>
        <p:nvSpPr>
          <p:cNvPr id="115" name="Oval 59"/>
          <p:cNvSpPr>
            <a:spLocks noChangeArrowheads="1"/>
          </p:cNvSpPr>
          <p:nvPr/>
        </p:nvSpPr>
        <p:spPr bwMode="auto">
          <a:xfrm>
            <a:off x="7239000" y="261937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116" name="Text Box 46"/>
          <p:cNvSpPr txBox="1">
            <a:spLocks noChangeArrowheads="1"/>
          </p:cNvSpPr>
          <p:nvPr/>
        </p:nvSpPr>
        <p:spPr bwMode="auto">
          <a:xfrm>
            <a:off x="7529513" y="2495550"/>
            <a:ext cx="1132656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$4</a:t>
            </a:r>
            <a:r>
              <a:rPr lang="ru-RU" altLang="ru-RU" sz="20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000</a:t>
            </a:r>
          </a:p>
        </p:txBody>
      </p:sp>
      <p:pic>
        <p:nvPicPr>
          <p:cNvPr id="3" name="ДА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219700" y="3100021"/>
            <a:ext cx="45719" cy="45719"/>
          </a:xfrm>
          <a:prstGeom prst="rect">
            <a:avLst/>
          </a:prstGeom>
        </p:spPr>
      </p:pic>
      <p:sp>
        <p:nvSpPr>
          <p:cNvPr id="117" name="Rectangle 78"/>
          <p:cNvSpPr>
            <a:spLocks noChangeArrowheads="1"/>
          </p:cNvSpPr>
          <p:nvPr/>
        </p:nvSpPr>
        <p:spPr bwMode="auto">
          <a:xfrm>
            <a:off x="6645316" y="2149475"/>
            <a:ext cx="2463759" cy="367424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118" name="Text Box 30"/>
          <p:cNvSpPr txBox="1">
            <a:spLocks noChangeArrowheads="1"/>
          </p:cNvSpPr>
          <p:nvPr/>
        </p:nvSpPr>
        <p:spPr bwMode="auto">
          <a:xfrm>
            <a:off x="6706020" y="2172498"/>
            <a:ext cx="3305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8</a:t>
            </a:r>
          </a:p>
        </p:txBody>
      </p:sp>
      <p:sp>
        <p:nvSpPr>
          <p:cNvPr id="119" name="Oval 60"/>
          <p:cNvSpPr>
            <a:spLocks noChangeArrowheads="1"/>
          </p:cNvSpPr>
          <p:nvPr/>
        </p:nvSpPr>
        <p:spPr bwMode="auto">
          <a:xfrm>
            <a:off x="7239000" y="2286000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120" name="Text Box 45"/>
          <p:cNvSpPr txBox="1">
            <a:spLocks noChangeArrowheads="1"/>
          </p:cNvSpPr>
          <p:nvPr/>
        </p:nvSpPr>
        <p:spPr bwMode="auto">
          <a:xfrm>
            <a:off x="7543801" y="2149475"/>
            <a:ext cx="1132656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$8</a:t>
            </a:r>
            <a:r>
              <a:rPr lang="ru-RU" altLang="ru-RU" sz="20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000</a:t>
            </a:r>
          </a:p>
        </p:txBody>
      </p:sp>
      <p:sp>
        <p:nvSpPr>
          <p:cNvPr id="121" name="Rectangle 78"/>
          <p:cNvSpPr>
            <a:spLocks noChangeArrowheads="1"/>
          </p:cNvSpPr>
          <p:nvPr/>
        </p:nvSpPr>
        <p:spPr bwMode="auto">
          <a:xfrm>
            <a:off x="6645316" y="1893332"/>
            <a:ext cx="2463759" cy="30130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122" name="Text Box 29"/>
          <p:cNvSpPr txBox="1">
            <a:spLocks noChangeArrowheads="1"/>
          </p:cNvSpPr>
          <p:nvPr/>
        </p:nvSpPr>
        <p:spPr bwMode="auto">
          <a:xfrm>
            <a:off x="6729427" y="1860034"/>
            <a:ext cx="39885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9</a:t>
            </a:r>
          </a:p>
        </p:txBody>
      </p:sp>
      <p:sp>
        <p:nvSpPr>
          <p:cNvPr id="123" name="Oval 61"/>
          <p:cNvSpPr>
            <a:spLocks noChangeArrowheads="1"/>
          </p:cNvSpPr>
          <p:nvPr/>
        </p:nvSpPr>
        <p:spPr bwMode="auto">
          <a:xfrm>
            <a:off x="7243425" y="1968500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124" name="Text Box 44"/>
          <p:cNvSpPr txBox="1">
            <a:spLocks noChangeArrowheads="1"/>
          </p:cNvSpPr>
          <p:nvPr/>
        </p:nvSpPr>
        <p:spPr bwMode="auto">
          <a:xfrm>
            <a:off x="7543800" y="1844675"/>
            <a:ext cx="1333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$16</a:t>
            </a:r>
            <a:r>
              <a:rPr lang="ru-RU" altLang="ru-RU" sz="20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000</a:t>
            </a:r>
          </a:p>
        </p:txBody>
      </p:sp>
      <p:pic>
        <p:nvPicPr>
          <p:cNvPr id="15" name="ДА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 flipV="1">
            <a:off x="2488755" y="4252139"/>
            <a:ext cx="45719" cy="45719"/>
          </a:xfrm>
          <a:prstGeom prst="rect">
            <a:avLst/>
          </a:prstGeom>
        </p:spPr>
      </p:pic>
      <p:sp>
        <p:nvSpPr>
          <p:cNvPr id="125" name="Rectangle 78"/>
          <p:cNvSpPr>
            <a:spLocks noChangeArrowheads="1"/>
          </p:cNvSpPr>
          <p:nvPr/>
        </p:nvSpPr>
        <p:spPr bwMode="auto">
          <a:xfrm>
            <a:off x="6645316" y="1588532"/>
            <a:ext cx="2463759" cy="304799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126" name="Oval 62"/>
          <p:cNvSpPr>
            <a:spLocks noChangeArrowheads="1"/>
          </p:cNvSpPr>
          <p:nvPr/>
        </p:nvSpPr>
        <p:spPr bwMode="auto">
          <a:xfrm>
            <a:off x="7237909" y="1664731"/>
            <a:ext cx="152400" cy="152400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127" name="Text Box 28"/>
          <p:cNvSpPr txBox="1">
            <a:spLocks noChangeArrowheads="1"/>
          </p:cNvSpPr>
          <p:nvPr/>
        </p:nvSpPr>
        <p:spPr bwMode="auto">
          <a:xfrm>
            <a:off x="6702025" y="1554518"/>
            <a:ext cx="47156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b="1" dirty="0">
                <a:solidFill>
                  <a:srgbClr val="FFFF00"/>
                </a:solidFill>
                <a:latin typeface="Arial" charset="0"/>
              </a:rPr>
              <a:t>10</a:t>
            </a:r>
          </a:p>
        </p:txBody>
      </p:sp>
      <p:sp>
        <p:nvSpPr>
          <p:cNvPr id="128" name="Text Box 43"/>
          <p:cNvSpPr txBox="1">
            <a:spLocks noChangeArrowheads="1"/>
          </p:cNvSpPr>
          <p:nvPr/>
        </p:nvSpPr>
        <p:spPr bwMode="auto">
          <a:xfrm>
            <a:off x="7539514" y="1532151"/>
            <a:ext cx="1296049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2000" b="1" dirty="0">
                <a:solidFill>
                  <a:srgbClr val="FFFF00"/>
                </a:solidFill>
                <a:latin typeface="Arial" charset="0"/>
              </a:rPr>
              <a:t>$32</a:t>
            </a:r>
            <a:r>
              <a:rPr lang="ru-RU" altLang="ru-RU" sz="2000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altLang="ru-RU" sz="2000" b="1" dirty="0">
                <a:solidFill>
                  <a:srgbClr val="FFFF00"/>
                </a:solidFill>
                <a:latin typeface="Arial" charset="0"/>
              </a:rPr>
              <a:t>000</a:t>
            </a:r>
          </a:p>
        </p:txBody>
      </p:sp>
      <p:sp>
        <p:nvSpPr>
          <p:cNvPr id="99" name="Прямоугольник 79"/>
          <p:cNvSpPr>
            <a:spLocks noChangeArrowheads="1"/>
          </p:cNvSpPr>
          <p:nvPr/>
        </p:nvSpPr>
        <p:spPr bwMode="auto">
          <a:xfrm>
            <a:off x="317818" y="1199819"/>
            <a:ext cx="6065954" cy="304698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ru-RU" b="1" dirty="0" smtClean="0">
                <a:latin typeface="Segoe Script" pitchFamily="34" charset="0"/>
              </a:rPr>
              <a:t>11.Гуси</a:t>
            </a:r>
            <a:r>
              <a:rPr lang="ru-RU" altLang="ru-RU" b="1" dirty="0">
                <a:latin typeface="Segoe Script" pitchFamily="34" charset="0"/>
              </a:rPr>
              <a:t>, как известно, спасли Рим, а какой металл губил его жителей </a:t>
            </a:r>
            <a:endParaRPr lang="ru-RU" altLang="ru-RU" dirty="0">
              <a:latin typeface="Segoe Script" pitchFamily="34" charset="0"/>
            </a:endParaRPr>
          </a:p>
        </p:txBody>
      </p:sp>
      <p:sp>
        <p:nvSpPr>
          <p:cNvPr id="109" name="Rectangle 78"/>
          <p:cNvSpPr>
            <a:spLocks noChangeArrowheads="1"/>
          </p:cNvSpPr>
          <p:nvPr/>
        </p:nvSpPr>
        <p:spPr bwMode="auto">
          <a:xfrm>
            <a:off x="6645315" y="1268760"/>
            <a:ext cx="2463759" cy="319772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129" name="Text Box 27"/>
          <p:cNvSpPr txBox="1">
            <a:spLocks noChangeArrowheads="1"/>
          </p:cNvSpPr>
          <p:nvPr/>
        </p:nvSpPr>
        <p:spPr bwMode="auto">
          <a:xfrm>
            <a:off x="6705600" y="1243980"/>
            <a:ext cx="48231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11</a:t>
            </a:r>
          </a:p>
        </p:txBody>
      </p:sp>
      <p:sp>
        <p:nvSpPr>
          <p:cNvPr id="130" name="Oval 63"/>
          <p:cNvSpPr>
            <a:spLocks noChangeArrowheads="1"/>
          </p:cNvSpPr>
          <p:nvPr/>
        </p:nvSpPr>
        <p:spPr bwMode="auto">
          <a:xfrm>
            <a:off x="7237909" y="1352446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131" name="Text Box 42"/>
          <p:cNvSpPr txBox="1">
            <a:spLocks noChangeArrowheads="1"/>
          </p:cNvSpPr>
          <p:nvPr/>
        </p:nvSpPr>
        <p:spPr bwMode="auto">
          <a:xfrm>
            <a:off x="7543800" y="1228621"/>
            <a:ext cx="1333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$64</a:t>
            </a:r>
            <a:r>
              <a:rPr lang="ru-RU" altLang="ru-RU" sz="20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000</a:t>
            </a:r>
          </a:p>
        </p:txBody>
      </p:sp>
      <p:pic>
        <p:nvPicPr>
          <p:cNvPr id="16" name="ДА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 flipH="1">
            <a:off x="5058727" y="3960337"/>
            <a:ext cx="45719" cy="45719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17" name="смайлик.mp3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>
                  <p14:trim st="694.3508" end="280833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 flipH="1" flipV="1">
            <a:off x="6383772" y="3575530"/>
            <a:ext cx="60435" cy="60435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18" name="нет37сек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354939" y="3255827"/>
            <a:ext cx="45719" cy="45719"/>
          </a:xfrm>
          <a:prstGeom prst="rect">
            <a:avLst/>
          </a:prstGeom>
        </p:spPr>
      </p:pic>
      <p:pic>
        <p:nvPicPr>
          <p:cNvPr id="19" name="нет.mp3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4267200" y="3124200"/>
            <a:ext cx="58070" cy="58070"/>
          </a:xfrm>
          <a:prstGeom prst="rect">
            <a:avLst/>
          </a:prstGeom>
        </p:spPr>
      </p:pic>
      <p:pic>
        <p:nvPicPr>
          <p:cNvPr id="20" name="нет.mp3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3"/>
          <a:stretch>
            <a:fillRect/>
          </a:stretch>
        </p:blipFill>
        <p:spPr>
          <a:xfrm flipH="1" flipV="1">
            <a:off x="4221481" y="3078481"/>
            <a:ext cx="45719" cy="45719"/>
          </a:xfrm>
          <a:prstGeom prst="rect">
            <a:avLst/>
          </a:prstGeom>
        </p:spPr>
      </p:pic>
      <p:pic>
        <p:nvPicPr>
          <p:cNvPr id="21" name="нет.mp3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3"/>
          <a:stretch>
            <a:fillRect/>
          </a:stretch>
        </p:blipFill>
        <p:spPr>
          <a:xfrm flipH="1" flipV="1">
            <a:off x="4221481" y="3078481"/>
            <a:ext cx="45719" cy="45719"/>
          </a:xfrm>
          <a:prstGeom prst="rect">
            <a:avLst/>
          </a:prstGeom>
        </p:spPr>
      </p:pic>
      <p:pic>
        <p:nvPicPr>
          <p:cNvPr id="22" name="ВОПРОСЫ-1-5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5878137" y="3954161"/>
            <a:ext cx="58070" cy="58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632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29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1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2" dur="348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347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335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481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2A1C7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344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447"/>
                            </p:stCondLst>
                            <p:childTnLst>
                              <p:par>
                                <p:cTn id="5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61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341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audio>
              <p:cMediaNode vol="80000" showWhenStopped="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showWhenStopped="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 showWhenStopped="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2A1C7"/>
                                      </p:to>
                                    </p:animClr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344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447"/>
                            </p:stCondLst>
                            <p:childTnLst>
                              <p:par>
                                <p:cTn id="9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2A1C7"/>
                                      </p:to>
                                    </p:animClr>
                                    <p:set>
                                      <p:cBhvr>
                                        <p:cTn id="106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344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447"/>
                            </p:stCondLst>
                            <p:childTnLst>
                              <p:par>
                                <p:cTn id="11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audio>
              <p:cMediaNode vol="80000" showWhenStopped="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0" dur="940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5" dur="3606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audio>
              <p:cMediaNode vol="100000" showWhenStopped="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showWhenStopped="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showWhenStopped="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showWhenStopped="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100000" showWhenStopped="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79" grpId="0" animBg="1"/>
      <p:bldP spid="79" grpId="1" animBg="1"/>
      <p:bldP spid="79" grpId="2" animBg="1"/>
      <p:bldP spid="80" grpId="0" animBg="1"/>
      <p:bldP spid="80" grpId="1" animBg="1"/>
      <p:bldP spid="81" grpId="0" animBg="1"/>
      <p:bldP spid="81" grpId="1" animBg="1"/>
      <p:bldP spid="81" grpId="2" animBg="1"/>
      <p:bldP spid="10" grpId="0" animBg="1"/>
      <p:bldP spid="10" grpId="1" animBg="1"/>
      <p:bldP spid="99" grpId="0" animBg="1"/>
      <p:bldP spid="109" grpId="0" animBg="1"/>
      <p:bldP spid="13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95002" y="634842"/>
            <a:ext cx="5040560" cy="452431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Именно из свинца делались трубы римских водопроводов, свинцовыми были  бутыли, чаши, и даже косметические краски готовились с использованием свинца. Римляне и вино предпочитали хранить в свинцовых 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сосудах.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Вода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которая питала Древний Рим, была богата углекислым газом. Реагируя со свинцом, он образует хорошо растворимый в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гидрокарбонат свинца 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1134" y="5013175"/>
            <a:ext cx="2817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Свинцовые трубы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6" descr="https://upload.wikimedia.org/wikipedia/commons/3/36/Lead_pipe_-_Bath_Roman_Baths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3" name="Picture 7" descr="C:\Users\Фанзиль\Desktop\свинцовые трубы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0916" y="634842"/>
            <a:ext cx="3267596" cy="4165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325730" y="5840001"/>
            <a:ext cx="4786888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PbCO</a:t>
            </a:r>
            <a:r>
              <a:rPr lang="en-US" sz="24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CO</a:t>
            </a:r>
            <a:r>
              <a:rPr lang="en-US" sz="24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H</a:t>
            </a:r>
            <a:r>
              <a:rPr lang="en-US" sz="24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⇌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Pb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(HCO</a:t>
            </a:r>
            <a:r>
              <a:rPr lang="en-US" sz="24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 flipH="1">
            <a:off x="6135528" y="5013176"/>
            <a:ext cx="288032" cy="826825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вопрос 1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95002" y="3279872"/>
            <a:ext cx="108012" cy="108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99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68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80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30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3050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3050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3399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3208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ChangeArrowheads="1"/>
          </p:cNvSpPr>
          <p:nvPr/>
        </p:nvSpPr>
        <p:spPr bwMode="auto">
          <a:xfrm>
            <a:off x="-1" y="4463256"/>
            <a:ext cx="9129713" cy="2432844"/>
          </a:xfrm>
          <a:prstGeom prst="rect">
            <a:avLst/>
          </a:prstGeom>
          <a:solidFill>
            <a:srgbClr val="FFFFCC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165" name="Rectangle 22"/>
          <p:cNvSpPr>
            <a:spLocks noChangeArrowheads="1"/>
          </p:cNvSpPr>
          <p:nvPr/>
        </p:nvSpPr>
        <p:spPr bwMode="auto">
          <a:xfrm>
            <a:off x="6623882" y="15358"/>
            <a:ext cx="2433151" cy="470904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5715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6148" name="Text Box 23"/>
          <p:cNvSpPr txBox="1">
            <a:spLocks noChangeArrowheads="1"/>
          </p:cNvSpPr>
          <p:nvPr/>
        </p:nvSpPr>
        <p:spPr bwMode="auto">
          <a:xfrm>
            <a:off x="6696509" y="15359"/>
            <a:ext cx="54249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1800" b="1" dirty="0">
                <a:solidFill>
                  <a:srgbClr val="FFFF00"/>
                </a:solidFill>
                <a:latin typeface="Arial" charset="0"/>
              </a:rPr>
              <a:t>15</a:t>
            </a:r>
          </a:p>
        </p:txBody>
      </p:sp>
      <p:sp>
        <p:nvSpPr>
          <p:cNvPr id="6149" name="Text Box 24"/>
          <p:cNvSpPr txBox="1">
            <a:spLocks noChangeArrowheads="1"/>
          </p:cNvSpPr>
          <p:nvPr/>
        </p:nvSpPr>
        <p:spPr bwMode="auto">
          <a:xfrm>
            <a:off x="6705600" y="323850"/>
            <a:ext cx="4586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14</a:t>
            </a:r>
          </a:p>
        </p:txBody>
      </p:sp>
      <p:sp>
        <p:nvSpPr>
          <p:cNvPr id="6150" name="Text Box 25"/>
          <p:cNvSpPr txBox="1">
            <a:spLocks noChangeArrowheads="1"/>
          </p:cNvSpPr>
          <p:nvPr/>
        </p:nvSpPr>
        <p:spPr bwMode="auto">
          <a:xfrm>
            <a:off x="6714254" y="634464"/>
            <a:ext cx="48231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13</a:t>
            </a:r>
          </a:p>
        </p:txBody>
      </p:sp>
      <p:sp>
        <p:nvSpPr>
          <p:cNvPr id="6163" name="Text Box 37"/>
          <p:cNvSpPr txBox="1">
            <a:spLocks noChangeArrowheads="1"/>
          </p:cNvSpPr>
          <p:nvPr/>
        </p:nvSpPr>
        <p:spPr bwMode="auto">
          <a:xfrm>
            <a:off x="6750211" y="4354512"/>
            <a:ext cx="7561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1</a:t>
            </a:r>
          </a:p>
        </p:txBody>
      </p:sp>
      <p:sp>
        <p:nvSpPr>
          <p:cNvPr id="6164" name="Text Box 38"/>
          <p:cNvSpPr txBox="1">
            <a:spLocks noChangeArrowheads="1"/>
          </p:cNvSpPr>
          <p:nvPr/>
        </p:nvSpPr>
        <p:spPr bwMode="auto">
          <a:xfrm>
            <a:off x="7543800" y="15358"/>
            <a:ext cx="149541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2000" b="1" dirty="0">
                <a:solidFill>
                  <a:srgbClr val="FFFF00"/>
                </a:solidFill>
                <a:latin typeface="Arial" charset="0"/>
              </a:rPr>
              <a:t>$1 </a:t>
            </a:r>
            <a:r>
              <a:rPr lang="ru-RU" altLang="ru-RU" sz="2000" b="1" dirty="0">
                <a:solidFill>
                  <a:srgbClr val="FFFF00"/>
                </a:solidFill>
                <a:latin typeface="Arial" charset="0"/>
              </a:rPr>
              <a:t>000 000</a:t>
            </a:r>
            <a:endParaRPr lang="en-US" altLang="ru-RU" sz="2000" b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" name="Text Box 39"/>
          <p:cNvSpPr txBox="1">
            <a:spLocks noChangeArrowheads="1"/>
          </p:cNvSpPr>
          <p:nvPr/>
        </p:nvSpPr>
        <p:spPr bwMode="auto">
          <a:xfrm>
            <a:off x="7543800" y="308491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2000" b="1" dirty="0">
                <a:solidFill>
                  <a:srgbClr val="FFCC00"/>
                </a:solidFill>
                <a:latin typeface="Arial" charset="0"/>
              </a:rPr>
              <a:t>$500</a:t>
            </a:r>
            <a:r>
              <a:rPr lang="ru-RU" altLang="ru-RU" sz="2000" b="1" dirty="0">
                <a:solidFill>
                  <a:srgbClr val="FFCC00"/>
                </a:solidFill>
                <a:latin typeface="Arial" charset="0"/>
              </a:rPr>
              <a:t> </a:t>
            </a:r>
            <a:r>
              <a:rPr lang="en-US" altLang="ru-RU" sz="2000" b="1" dirty="0">
                <a:solidFill>
                  <a:srgbClr val="FFCC00"/>
                </a:solidFill>
                <a:latin typeface="Arial" charset="0"/>
              </a:rPr>
              <a:t>000</a:t>
            </a:r>
          </a:p>
        </p:txBody>
      </p:sp>
      <p:sp>
        <p:nvSpPr>
          <p:cNvPr id="6166" name="Text Box 40"/>
          <p:cNvSpPr txBox="1">
            <a:spLocks noChangeArrowheads="1"/>
          </p:cNvSpPr>
          <p:nvPr/>
        </p:nvSpPr>
        <p:spPr bwMode="auto">
          <a:xfrm>
            <a:off x="7543800" y="625475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2000" b="1">
                <a:solidFill>
                  <a:srgbClr val="FFCC00"/>
                </a:solidFill>
                <a:latin typeface="Arial" charset="0"/>
              </a:rPr>
              <a:t>$250</a:t>
            </a:r>
            <a:r>
              <a:rPr lang="ru-RU" altLang="ru-RU" sz="2000" b="1">
                <a:solidFill>
                  <a:srgbClr val="FFCC00"/>
                </a:solidFill>
                <a:latin typeface="Arial" charset="0"/>
              </a:rPr>
              <a:t> </a:t>
            </a:r>
            <a:r>
              <a:rPr lang="en-US" altLang="ru-RU" sz="2000" b="1">
                <a:solidFill>
                  <a:srgbClr val="FFCC00"/>
                </a:solidFill>
                <a:latin typeface="Arial" charset="0"/>
              </a:rPr>
              <a:t>000</a:t>
            </a:r>
          </a:p>
        </p:txBody>
      </p:sp>
      <p:sp>
        <p:nvSpPr>
          <p:cNvPr id="6179" name="Oval 53"/>
          <p:cNvSpPr>
            <a:spLocks noChangeArrowheads="1"/>
          </p:cNvSpPr>
          <p:nvPr/>
        </p:nvSpPr>
        <p:spPr bwMode="auto">
          <a:xfrm>
            <a:off x="7239000" y="4419600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184" name="Oval 58"/>
          <p:cNvSpPr>
            <a:spLocks noChangeArrowheads="1"/>
          </p:cNvSpPr>
          <p:nvPr/>
        </p:nvSpPr>
        <p:spPr bwMode="auto">
          <a:xfrm>
            <a:off x="7239000" y="2895600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191" name="Oval 65"/>
          <p:cNvSpPr>
            <a:spLocks noChangeArrowheads="1"/>
          </p:cNvSpPr>
          <p:nvPr/>
        </p:nvSpPr>
        <p:spPr bwMode="auto">
          <a:xfrm>
            <a:off x="7244862" y="742930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192" name="Oval 66"/>
          <p:cNvSpPr>
            <a:spLocks noChangeArrowheads="1"/>
          </p:cNvSpPr>
          <p:nvPr/>
        </p:nvSpPr>
        <p:spPr bwMode="auto">
          <a:xfrm>
            <a:off x="7239000" y="444500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193" name="Oval 67"/>
          <p:cNvSpPr>
            <a:spLocks noChangeArrowheads="1"/>
          </p:cNvSpPr>
          <p:nvPr/>
        </p:nvSpPr>
        <p:spPr bwMode="auto">
          <a:xfrm>
            <a:off x="7239000" y="123025"/>
            <a:ext cx="152400" cy="152400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78" name="AutoShape 15"/>
          <p:cNvSpPr>
            <a:spLocks noChangeArrowheads="1"/>
          </p:cNvSpPr>
          <p:nvPr/>
        </p:nvSpPr>
        <p:spPr bwMode="auto">
          <a:xfrm>
            <a:off x="5110148" y="4740707"/>
            <a:ext cx="3929062" cy="857250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ru-RU" sz="3600" b="1" dirty="0" smtClean="0">
                <a:latin typeface="Monotype Corsiva" pitchFamily="66" charset="0"/>
              </a:rPr>
              <a:t>фосфорная</a:t>
            </a:r>
            <a:endParaRPr lang="ru-RU" sz="3600" b="1" dirty="0">
              <a:latin typeface="Monotype Corsiva" pitchFamily="66" charset="0"/>
            </a:endParaRPr>
          </a:p>
        </p:txBody>
      </p:sp>
      <p:sp>
        <p:nvSpPr>
          <p:cNvPr id="79" name="AutoShape 15"/>
          <p:cNvSpPr>
            <a:spLocks noChangeArrowheads="1"/>
          </p:cNvSpPr>
          <p:nvPr/>
        </p:nvSpPr>
        <p:spPr bwMode="auto">
          <a:xfrm>
            <a:off x="571500" y="5786438"/>
            <a:ext cx="3929063" cy="857250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ru-RU" sz="3600" b="1" dirty="0" smtClean="0">
                <a:latin typeface="Monotype Corsiva" pitchFamily="66" charset="0"/>
              </a:rPr>
              <a:t>кремниевая</a:t>
            </a:r>
            <a:endParaRPr lang="ru-RU" sz="3600" b="1" dirty="0">
              <a:latin typeface="Monotype Corsiva" pitchFamily="66" charset="0"/>
            </a:endParaRPr>
          </a:p>
        </p:txBody>
      </p:sp>
      <p:sp>
        <p:nvSpPr>
          <p:cNvPr id="80" name="AutoShape 15"/>
          <p:cNvSpPr>
            <a:spLocks noChangeArrowheads="1"/>
          </p:cNvSpPr>
          <p:nvPr/>
        </p:nvSpPr>
        <p:spPr bwMode="auto">
          <a:xfrm>
            <a:off x="5130286" y="5781675"/>
            <a:ext cx="3929062" cy="857250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ru-RU" sz="3600" b="1" dirty="0" smtClean="0">
                <a:latin typeface="Monotype Corsiva" pitchFamily="66" charset="0"/>
              </a:rPr>
              <a:t>уксусная</a:t>
            </a:r>
            <a:endParaRPr lang="ru-RU" sz="3600" b="1" dirty="0">
              <a:latin typeface="Monotype Corsiva" pitchFamily="66" charset="0"/>
            </a:endParaRPr>
          </a:p>
        </p:txBody>
      </p:sp>
      <p:sp>
        <p:nvSpPr>
          <p:cNvPr id="81" name="AutoShape 13"/>
          <p:cNvSpPr>
            <a:spLocks noChangeArrowheads="1"/>
          </p:cNvSpPr>
          <p:nvPr/>
        </p:nvSpPr>
        <p:spPr bwMode="auto">
          <a:xfrm>
            <a:off x="628650" y="4786313"/>
            <a:ext cx="3929063" cy="857250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ru-RU" sz="3600" b="1" dirty="0">
                <a:latin typeface="Monotype Corsiva" pitchFamily="66" charset="0"/>
              </a:rPr>
              <a:t>угольная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403560" y="177800"/>
            <a:ext cx="1124018" cy="685800"/>
            <a:chOff x="393389" y="206375"/>
            <a:chExt cx="1124018" cy="685800"/>
          </a:xfrm>
        </p:grpSpPr>
        <p:sp>
          <p:nvSpPr>
            <p:cNvPr id="83" name="Oval 50"/>
            <p:cNvSpPr>
              <a:spLocks noChangeArrowheads="1"/>
            </p:cNvSpPr>
            <p:nvPr/>
          </p:nvSpPr>
          <p:spPr bwMode="auto">
            <a:xfrm>
              <a:off x="393389" y="206375"/>
              <a:ext cx="1081087" cy="68580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57150">
              <a:solidFill>
                <a:srgbClr val="00B05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202" name="Text Box 53"/>
            <p:cNvSpPr txBox="1">
              <a:spLocks noChangeArrowheads="1"/>
            </p:cNvSpPr>
            <p:nvPr/>
          </p:nvSpPr>
          <p:spPr bwMode="auto">
            <a:xfrm>
              <a:off x="450607" y="324860"/>
              <a:ext cx="1066800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ru-RU" sz="2400" b="1" dirty="0">
                  <a:solidFill>
                    <a:schemeClr val="bg1"/>
                  </a:solidFill>
                  <a:latin typeface="Arial" charset="0"/>
                </a:rPr>
                <a:t>50:50</a:t>
              </a:r>
              <a:endParaRPr lang="en-US" altLang="ru-RU" sz="2400" dirty="0">
                <a:solidFill>
                  <a:schemeClr val="bg1"/>
                </a:solidFill>
                <a:latin typeface="Arial" charset="0"/>
              </a:endParaRP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1664494" y="201612"/>
            <a:ext cx="928687" cy="685800"/>
            <a:chOff x="1643063" y="214313"/>
            <a:chExt cx="928687" cy="685800"/>
          </a:xfrm>
        </p:grpSpPr>
        <p:sp>
          <p:nvSpPr>
            <p:cNvPr id="84" name="Oval 52"/>
            <p:cNvSpPr>
              <a:spLocks noChangeArrowheads="1"/>
            </p:cNvSpPr>
            <p:nvPr/>
          </p:nvSpPr>
          <p:spPr bwMode="auto">
            <a:xfrm>
              <a:off x="1643063" y="214313"/>
              <a:ext cx="928687" cy="68580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57150">
              <a:solidFill>
                <a:srgbClr val="00B05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pic>
          <p:nvPicPr>
            <p:cNvPr id="6203" name="Picture 54"/>
            <p:cNvPicPr>
              <a:picLocks noChangeAspect="1" noChangeArrowheads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1850231" y="266700"/>
              <a:ext cx="514350" cy="606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Группа 3"/>
          <p:cNvGrpSpPr/>
          <p:nvPr/>
        </p:nvGrpSpPr>
        <p:grpSpPr>
          <a:xfrm>
            <a:off x="3924300" y="244475"/>
            <a:ext cx="1295400" cy="685800"/>
            <a:chOff x="3768725" y="214313"/>
            <a:chExt cx="1295400" cy="685800"/>
          </a:xfrm>
        </p:grpSpPr>
        <p:sp>
          <p:nvSpPr>
            <p:cNvPr id="85" name="Oval 51"/>
            <p:cNvSpPr>
              <a:spLocks noChangeArrowheads="1"/>
            </p:cNvSpPr>
            <p:nvPr/>
          </p:nvSpPr>
          <p:spPr bwMode="auto">
            <a:xfrm>
              <a:off x="3768725" y="214313"/>
              <a:ext cx="1295400" cy="68580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57150">
              <a:solidFill>
                <a:srgbClr val="00B05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204" name="Oval 56"/>
            <p:cNvSpPr>
              <a:spLocks noChangeArrowheads="1"/>
            </p:cNvSpPr>
            <p:nvPr/>
          </p:nvSpPr>
          <p:spPr bwMode="auto">
            <a:xfrm>
              <a:off x="4325938" y="292100"/>
              <a:ext cx="152400" cy="1524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6205" name="Oval 58"/>
            <p:cNvSpPr>
              <a:spLocks noChangeArrowheads="1"/>
            </p:cNvSpPr>
            <p:nvPr/>
          </p:nvSpPr>
          <p:spPr bwMode="auto">
            <a:xfrm>
              <a:off x="4638675" y="257175"/>
              <a:ext cx="152400" cy="1524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6206" name="Oval 60"/>
            <p:cNvSpPr>
              <a:spLocks noChangeArrowheads="1"/>
            </p:cNvSpPr>
            <p:nvPr/>
          </p:nvSpPr>
          <p:spPr bwMode="auto">
            <a:xfrm>
              <a:off x="4000500" y="244475"/>
              <a:ext cx="152400" cy="1524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6207" name="AutoShape 55"/>
            <p:cNvSpPr>
              <a:spLocks noChangeArrowheads="1"/>
            </p:cNvSpPr>
            <p:nvPr/>
          </p:nvSpPr>
          <p:spPr bwMode="auto">
            <a:xfrm rot="5400000">
              <a:off x="4576763" y="396875"/>
              <a:ext cx="304800" cy="304800"/>
            </a:xfrm>
            <a:prstGeom prst="flowChartDisplay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6208" name="AutoShape 57"/>
            <p:cNvSpPr>
              <a:spLocks noChangeArrowheads="1"/>
            </p:cNvSpPr>
            <p:nvPr/>
          </p:nvSpPr>
          <p:spPr bwMode="auto">
            <a:xfrm rot="5400000">
              <a:off x="4249738" y="436563"/>
              <a:ext cx="304800" cy="304800"/>
            </a:xfrm>
            <a:prstGeom prst="flowChartDisplay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6209" name="AutoShape 59"/>
            <p:cNvSpPr>
              <a:spLocks noChangeArrowheads="1"/>
            </p:cNvSpPr>
            <p:nvPr/>
          </p:nvSpPr>
          <p:spPr bwMode="auto">
            <a:xfrm rot="5400000">
              <a:off x="3924300" y="400050"/>
              <a:ext cx="304800" cy="304800"/>
            </a:xfrm>
            <a:prstGeom prst="flowChartDisplay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</p:grpSp>
      <p:pic>
        <p:nvPicPr>
          <p:cNvPr id="6210" name="Picture 1" descr="http://www.gifpark.su/Gifs/LETTERS/3/a4.gif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75" y="5000625"/>
            <a:ext cx="43815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11" name="Picture 2" descr="http://www.gifpark.su/Gifs/LETTERS/3/b4.gif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3438" y="5000625"/>
            <a:ext cx="43815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12" name="Picture 3" descr="http://www.gifpark.su/Gifs/LETTERS/3/c4.gif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75" y="6000750"/>
            <a:ext cx="43815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13" name="Picture 4" descr="http://www.gifpark.su/Gifs/LETTERS/3/d4.gif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3438" y="6000750"/>
            <a:ext cx="43815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Группа 8"/>
          <p:cNvGrpSpPr/>
          <p:nvPr/>
        </p:nvGrpSpPr>
        <p:grpSpPr>
          <a:xfrm>
            <a:off x="2806187" y="218478"/>
            <a:ext cx="928688" cy="685800"/>
            <a:chOff x="2724150" y="228600"/>
            <a:chExt cx="928688" cy="685800"/>
          </a:xfrm>
        </p:grpSpPr>
        <p:sp>
          <p:nvSpPr>
            <p:cNvPr id="71" name="Oval 52"/>
            <p:cNvSpPr>
              <a:spLocks noChangeArrowheads="1"/>
            </p:cNvSpPr>
            <p:nvPr/>
          </p:nvSpPr>
          <p:spPr bwMode="auto">
            <a:xfrm>
              <a:off x="2724150" y="228600"/>
              <a:ext cx="928688" cy="68580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57150">
              <a:solidFill>
                <a:srgbClr val="00B05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4" name="Улыбающееся лицо 73"/>
            <p:cNvSpPr/>
            <p:nvPr/>
          </p:nvSpPr>
          <p:spPr>
            <a:xfrm>
              <a:off x="2898348" y="318613"/>
              <a:ext cx="557212" cy="485775"/>
            </a:xfrm>
            <a:prstGeom prst="smileyFace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pic>
        <p:nvPicPr>
          <p:cNvPr id="5" name="50-5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619052" y="4033984"/>
            <a:ext cx="90883" cy="90883"/>
          </a:xfrm>
          <a:prstGeom prst="rect">
            <a:avLst/>
          </a:prstGeom>
        </p:spPr>
      </p:pic>
      <p:pic>
        <p:nvPicPr>
          <p:cNvPr id="8" name="ВОПРОСЫ-1-5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5950961" y="3784920"/>
            <a:ext cx="45719" cy="45719"/>
          </a:xfrm>
          <a:prstGeom prst="rect">
            <a:avLst/>
          </a:prstGeom>
        </p:spPr>
      </p:pic>
      <p:sp>
        <p:nvSpPr>
          <p:cNvPr id="10" name="Овал 9"/>
          <p:cNvSpPr/>
          <p:nvPr/>
        </p:nvSpPr>
        <p:spPr>
          <a:xfrm flipH="1">
            <a:off x="5436093" y="166438"/>
            <a:ext cx="984195" cy="989877"/>
          </a:xfrm>
          <a:prstGeom prst="ellipse">
            <a:avLst/>
          </a:prstGeom>
          <a:gradFill>
            <a:gsLst>
              <a:gs pos="38000">
                <a:srgbClr val="FFFF00"/>
              </a:gs>
              <a:gs pos="86000">
                <a:srgbClr val="0070C0"/>
              </a:gs>
              <a:gs pos="67000">
                <a:schemeClr val="accent6">
                  <a:lumMod val="40000"/>
                  <a:lumOff val="60000"/>
                </a:schemeClr>
              </a:gs>
              <a:gs pos="52000">
                <a:srgbClr val="00B050"/>
              </a:gs>
              <a:gs pos="97000">
                <a:schemeClr val="bg1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Звонок другу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361950" y="4075044"/>
            <a:ext cx="99646" cy="99646"/>
          </a:xfrm>
          <a:prstGeom prst="rect">
            <a:avLst/>
          </a:prstGeom>
        </p:spPr>
      </p:pic>
      <p:pic>
        <p:nvPicPr>
          <p:cNvPr id="12" name="Зал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42875" y="4053583"/>
            <a:ext cx="76200" cy="76200"/>
          </a:xfrm>
          <a:prstGeom prst="rect">
            <a:avLst/>
          </a:prstGeom>
        </p:spPr>
      </p:pic>
      <p:sp>
        <p:nvSpPr>
          <p:cNvPr id="86" name="Rectangle 78"/>
          <p:cNvSpPr>
            <a:spLocks noChangeArrowheads="1"/>
          </p:cNvSpPr>
          <p:nvPr/>
        </p:nvSpPr>
        <p:spPr bwMode="auto">
          <a:xfrm>
            <a:off x="6645317" y="4357688"/>
            <a:ext cx="2393895" cy="322262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90" name="Rectangle 78"/>
          <p:cNvSpPr>
            <a:spLocks noChangeArrowheads="1"/>
          </p:cNvSpPr>
          <p:nvPr/>
        </p:nvSpPr>
        <p:spPr bwMode="auto">
          <a:xfrm>
            <a:off x="6645318" y="4058688"/>
            <a:ext cx="2393894" cy="322262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92" name="Rectangle 78"/>
          <p:cNvSpPr>
            <a:spLocks noChangeArrowheads="1"/>
          </p:cNvSpPr>
          <p:nvPr/>
        </p:nvSpPr>
        <p:spPr bwMode="auto">
          <a:xfrm>
            <a:off x="6645317" y="3768725"/>
            <a:ext cx="2393894" cy="322262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94" name="Rectangle 78"/>
          <p:cNvSpPr>
            <a:spLocks noChangeArrowheads="1"/>
          </p:cNvSpPr>
          <p:nvPr/>
        </p:nvSpPr>
        <p:spPr bwMode="auto">
          <a:xfrm>
            <a:off x="6645317" y="3454644"/>
            <a:ext cx="2393894" cy="322262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95" name="Text Box 37"/>
          <p:cNvSpPr txBox="1">
            <a:spLocks noChangeArrowheads="1"/>
          </p:cNvSpPr>
          <p:nvPr/>
        </p:nvSpPr>
        <p:spPr bwMode="auto">
          <a:xfrm>
            <a:off x="6703319" y="4352658"/>
            <a:ext cx="48459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1</a:t>
            </a:r>
          </a:p>
        </p:txBody>
      </p:sp>
      <p:sp>
        <p:nvSpPr>
          <p:cNvPr id="96" name="Oval 53"/>
          <p:cNvSpPr>
            <a:spLocks noChangeArrowheads="1"/>
          </p:cNvSpPr>
          <p:nvPr/>
        </p:nvSpPr>
        <p:spPr bwMode="auto">
          <a:xfrm>
            <a:off x="7239000" y="4463256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97" name="Text Box 52"/>
          <p:cNvSpPr txBox="1">
            <a:spLocks noChangeArrowheads="1"/>
          </p:cNvSpPr>
          <p:nvPr/>
        </p:nvSpPr>
        <p:spPr bwMode="auto">
          <a:xfrm>
            <a:off x="7543802" y="4340127"/>
            <a:ext cx="86409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$100</a:t>
            </a:r>
          </a:p>
        </p:txBody>
      </p:sp>
      <p:sp>
        <p:nvSpPr>
          <p:cNvPr id="98" name="Text Box 36"/>
          <p:cNvSpPr txBox="1">
            <a:spLocks noChangeArrowheads="1"/>
          </p:cNvSpPr>
          <p:nvPr/>
        </p:nvSpPr>
        <p:spPr bwMode="auto">
          <a:xfrm>
            <a:off x="6705601" y="4050268"/>
            <a:ext cx="3866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2</a:t>
            </a:r>
          </a:p>
        </p:txBody>
      </p:sp>
      <p:sp>
        <p:nvSpPr>
          <p:cNvPr id="100" name="Oval 59"/>
          <p:cNvSpPr>
            <a:spLocks noChangeArrowheads="1"/>
          </p:cNvSpPr>
          <p:nvPr/>
        </p:nvSpPr>
        <p:spPr bwMode="auto">
          <a:xfrm>
            <a:off x="7239477" y="4158734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101" name="Text Box 51"/>
          <p:cNvSpPr txBox="1">
            <a:spLocks noChangeArrowheads="1"/>
          </p:cNvSpPr>
          <p:nvPr/>
        </p:nvSpPr>
        <p:spPr bwMode="auto">
          <a:xfrm>
            <a:off x="7543800" y="4046782"/>
            <a:ext cx="1333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$200</a:t>
            </a:r>
          </a:p>
        </p:txBody>
      </p:sp>
      <p:sp>
        <p:nvSpPr>
          <p:cNvPr id="102" name="Text Box 35"/>
          <p:cNvSpPr txBox="1">
            <a:spLocks noChangeArrowheads="1"/>
          </p:cNvSpPr>
          <p:nvPr/>
        </p:nvSpPr>
        <p:spPr bwMode="auto">
          <a:xfrm>
            <a:off x="6719905" y="3755535"/>
            <a:ext cx="4766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3</a:t>
            </a:r>
          </a:p>
        </p:txBody>
      </p:sp>
      <p:sp>
        <p:nvSpPr>
          <p:cNvPr id="103" name="Oval 58"/>
          <p:cNvSpPr>
            <a:spLocks noChangeArrowheads="1"/>
          </p:cNvSpPr>
          <p:nvPr/>
        </p:nvSpPr>
        <p:spPr bwMode="auto">
          <a:xfrm>
            <a:off x="7244862" y="3853656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104" name="Text Box 50"/>
          <p:cNvSpPr txBox="1">
            <a:spLocks noChangeArrowheads="1"/>
          </p:cNvSpPr>
          <p:nvPr/>
        </p:nvSpPr>
        <p:spPr bwMode="auto">
          <a:xfrm>
            <a:off x="7529512" y="3740155"/>
            <a:ext cx="105629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$300</a:t>
            </a:r>
          </a:p>
        </p:txBody>
      </p:sp>
      <p:sp>
        <p:nvSpPr>
          <p:cNvPr id="105" name="Text Box 34"/>
          <p:cNvSpPr txBox="1">
            <a:spLocks noChangeArrowheads="1"/>
          </p:cNvSpPr>
          <p:nvPr/>
        </p:nvSpPr>
        <p:spPr bwMode="auto">
          <a:xfrm>
            <a:off x="6705600" y="3452446"/>
            <a:ext cx="4226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4</a:t>
            </a:r>
          </a:p>
        </p:txBody>
      </p:sp>
      <p:sp>
        <p:nvSpPr>
          <p:cNvPr id="106" name="Oval 58"/>
          <p:cNvSpPr>
            <a:spLocks noChangeArrowheads="1"/>
          </p:cNvSpPr>
          <p:nvPr/>
        </p:nvSpPr>
        <p:spPr bwMode="auto">
          <a:xfrm>
            <a:off x="7239000" y="353902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107" name="Text Box 49"/>
          <p:cNvSpPr txBox="1">
            <a:spLocks noChangeArrowheads="1"/>
          </p:cNvSpPr>
          <p:nvPr/>
        </p:nvSpPr>
        <p:spPr bwMode="auto">
          <a:xfrm>
            <a:off x="7543800" y="3404821"/>
            <a:ext cx="1000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$500</a:t>
            </a:r>
          </a:p>
        </p:txBody>
      </p:sp>
      <p:sp>
        <p:nvSpPr>
          <p:cNvPr id="88" name="Rectangle 78"/>
          <p:cNvSpPr>
            <a:spLocks noChangeArrowheads="1"/>
          </p:cNvSpPr>
          <p:nvPr/>
        </p:nvSpPr>
        <p:spPr bwMode="auto">
          <a:xfrm>
            <a:off x="6645317" y="3130183"/>
            <a:ext cx="2393894" cy="333741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89" name="Text Box 33"/>
          <p:cNvSpPr txBox="1">
            <a:spLocks noChangeArrowheads="1"/>
          </p:cNvSpPr>
          <p:nvPr/>
        </p:nvSpPr>
        <p:spPr bwMode="auto">
          <a:xfrm>
            <a:off x="6719905" y="3124200"/>
            <a:ext cx="4766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b="1" dirty="0">
                <a:solidFill>
                  <a:srgbClr val="FFFF00"/>
                </a:solidFill>
                <a:latin typeface="Arial" charset="0"/>
              </a:rPr>
              <a:t>5</a:t>
            </a:r>
          </a:p>
        </p:txBody>
      </p:sp>
      <p:sp>
        <p:nvSpPr>
          <p:cNvPr id="91" name="Oval 62"/>
          <p:cNvSpPr>
            <a:spLocks noChangeArrowheads="1"/>
          </p:cNvSpPr>
          <p:nvPr/>
        </p:nvSpPr>
        <p:spPr bwMode="auto">
          <a:xfrm>
            <a:off x="7239000" y="3232666"/>
            <a:ext cx="152400" cy="152400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/>
            <a:endParaRPr lang="ru-RU" altLang="ru-RU"/>
          </a:p>
        </p:txBody>
      </p:sp>
      <p:sp>
        <p:nvSpPr>
          <p:cNvPr id="93" name="Text Box 48"/>
          <p:cNvSpPr txBox="1">
            <a:spLocks noChangeArrowheads="1"/>
          </p:cNvSpPr>
          <p:nvPr/>
        </p:nvSpPr>
        <p:spPr bwMode="auto">
          <a:xfrm>
            <a:off x="7547763" y="3115828"/>
            <a:ext cx="1333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2000" b="1" dirty="0">
                <a:solidFill>
                  <a:srgbClr val="FFFF00"/>
                </a:solidFill>
                <a:latin typeface="Arial" charset="0"/>
              </a:rPr>
              <a:t>$1</a:t>
            </a:r>
            <a:r>
              <a:rPr lang="ru-RU" altLang="ru-RU" sz="2000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altLang="ru-RU" sz="2000" b="1" dirty="0">
                <a:solidFill>
                  <a:srgbClr val="FFFF00"/>
                </a:solidFill>
                <a:latin typeface="Arial" charset="0"/>
              </a:rPr>
              <a:t>000</a:t>
            </a:r>
          </a:p>
        </p:txBody>
      </p:sp>
      <p:sp>
        <p:nvSpPr>
          <p:cNvPr id="108" name="Rectangle 78"/>
          <p:cNvSpPr>
            <a:spLocks noChangeArrowheads="1"/>
          </p:cNvSpPr>
          <p:nvPr/>
        </p:nvSpPr>
        <p:spPr bwMode="auto">
          <a:xfrm>
            <a:off x="6645317" y="2823796"/>
            <a:ext cx="2393894" cy="332723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pic>
        <p:nvPicPr>
          <p:cNvPr id="13" name="ДА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4694604" y="4262145"/>
            <a:ext cx="99646" cy="99646"/>
          </a:xfrm>
          <a:prstGeom prst="rect">
            <a:avLst/>
          </a:prstGeom>
        </p:spPr>
      </p:pic>
      <p:sp>
        <p:nvSpPr>
          <p:cNvPr id="112" name="Text Box 32"/>
          <p:cNvSpPr txBox="1">
            <a:spLocks noChangeArrowheads="1"/>
          </p:cNvSpPr>
          <p:nvPr/>
        </p:nvSpPr>
        <p:spPr bwMode="auto">
          <a:xfrm>
            <a:off x="6719905" y="2805346"/>
            <a:ext cx="3723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6</a:t>
            </a:r>
          </a:p>
        </p:txBody>
      </p:sp>
      <p:sp>
        <p:nvSpPr>
          <p:cNvPr id="113" name="Oval 58"/>
          <p:cNvSpPr>
            <a:spLocks noChangeArrowheads="1"/>
          </p:cNvSpPr>
          <p:nvPr/>
        </p:nvSpPr>
        <p:spPr bwMode="auto">
          <a:xfrm>
            <a:off x="7239000" y="2947621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114" name="Text Box 47"/>
          <p:cNvSpPr txBox="1">
            <a:spLocks noChangeArrowheads="1"/>
          </p:cNvSpPr>
          <p:nvPr/>
        </p:nvSpPr>
        <p:spPr bwMode="auto">
          <a:xfrm>
            <a:off x="7547763" y="2823796"/>
            <a:ext cx="1333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$2</a:t>
            </a:r>
            <a:r>
              <a:rPr lang="ru-RU" altLang="ru-RU" sz="20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000</a:t>
            </a:r>
          </a:p>
        </p:txBody>
      </p:sp>
      <p:pic>
        <p:nvPicPr>
          <p:cNvPr id="14" name="ДА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4"/>
          <a:stretch>
            <a:fillRect/>
          </a:stretch>
        </p:blipFill>
        <p:spPr>
          <a:xfrm flipH="1" flipV="1">
            <a:off x="4221481" y="3078481"/>
            <a:ext cx="45719" cy="45719"/>
          </a:xfrm>
          <a:prstGeom prst="rect">
            <a:avLst/>
          </a:prstGeom>
        </p:spPr>
      </p:pic>
      <p:sp>
        <p:nvSpPr>
          <p:cNvPr id="110" name="Rectangle 78"/>
          <p:cNvSpPr>
            <a:spLocks noChangeArrowheads="1"/>
          </p:cNvSpPr>
          <p:nvPr/>
        </p:nvSpPr>
        <p:spPr bwMode="auto">
          <a:xfrm>
            <a:off x="6645315" y="2492896"/>
            <a:ext cx="2393897" cy="384886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111" name="Text Box 31"/>
          <p:cNvSpPr txBox="1">
            <a:spLocks noChangeArrowheads="1"/>
          </p:cNvSpPr>
          <p:nvPr/>
        </p:nvSpPr>
        <p:spPr bwMode="auto">
          <a:xfrm>
            <a:off x="6719905" y="2502932"/>
            <a:ext cx="3723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7</a:t>
            </a:r>
          </a:p>
        </p:txBody>
      </p:sp>
      <p:sp>
        <p:nvSpPr>
          <p:cNvPr id="115" name="Oval 59"/>
          <p:cNvSpPr>
            <a:spLocks noChangeArrowheads="1"/>
          </p:cNvSpPr>
          <p:nvPr/>
        </p:nvSpPr>
        <p:spPr bwMode="auto">
          <a:xfrm>
            <a:off x="7239000" y="261917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116" name="Text Box 46"/>
          <p:cNvSpPr txBox="1">
            <a:spLocks noChangeArrowheads="1"/>
          </p:cNvSpPr>
          <p:nvPr/>
        </p:nvSpPr>
        <p:spPr bwMode="auto">
          <a:xfrm>
            <a:off x="7543800" y="2495350"/>
            <a:ext cx="1132656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$4</a:t>
            </a:r>
            <a:r>
              <a:rPr lang="ru-RU" altLang="ru-RU" sz="20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000</a:t>
            </a:r>
          </a:p>
        </p:txBody>
      </p:sp>
      <p:pic>
        <p:nvPicPr>
          <p:cNvPr id="3" name="ДА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5219700" y="3100021"/>
            <a:ext cx="45719" cy="45719"/>
          </a:xfrm>
          <a:prstGeom prst="rect">
            <a:avLst/>
          </a:prstGeom>
        </p:spPr>
      </p:pic>
      <p:sp>
        <p:nvSpPr>
          <p:cNvPr id="117" name="Rectangle 78"/>
          <p:cNvSpPr>
            <a:spLocks noChangeArrowheads="1"/>
          </p:cNvSpPr>
          <p:nvPr/>
        </p:nvSpPr>
        <p:spPr bwMode="auto">
          <a:xfrm>
            <a:off x="6645317" y="2149475"/>
            <a:ext cx="2393894" cy="367424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118" name="Text Box 30"/>
          <p:cNvSpPr txBox="1">
            <a:spLocks noChangeArrowheads="1"/>
          </p:cNvSpPr>
          <p:nvPr/>
        </p:nvSpPr>
        <p:spPr bwMode="auto">
          <a:xfrm>
            <a:off x="6714255" y="2164834"/>
            <a:ext cx="41402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8</a:t>
            </a:r>
          </a:p>
        </p:txBody>
      </p:sp>
      <p:sp>
        <p:nvSpPr>
          <p:cNvPr id="119" name="Oval 60"/>
          <p:cNvSpPr>
            <a:spLocks noChangeArrowheads="1"/>
          </p:cNvSpPr>
          <p:nvPr/>
        </p:nvSpPr>
        <p:spPr bwMode="auto">
          <a:xfrm>
            <a:off x="7239000" y="2286000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120" name="Text Box 45"/>
          <p:cNvSpPr txBox="1">
            <a:spLocks noChangeArrowheads="1"/>
          </p:cNvSpPr>
          <p:nvPr/>
        </p:nvSpPr>
        <p:spPr bwMode="auto">
          <a:xfrm>
            <a:off x="7543800" y="2149475"/>
            <a:ext cx="1132656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$8</a:t>
            </a:r>
            <a:r>
              <a:rPr lang="ru-RU" altLang="ru-RU" sz="20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000</a:t>
            </a:r>
          </a:p>
        </p:txBody>
      </p:sp>
      <p:sp>
        <p:nvSpPr>
          <p:cNvPr id="121" name="Rectangle 78"/>
          <p:cNvSpPr>
            <a:spLocks noChangeArrowheads="1"/>
          </p:cNvSpPr>
          <p:nvPr/>
        </p:nvSpPr>
        <p:spPr bwMode="auto">
          <a:xfrm>
            <a:off x="6645317" y="1828800"/>
            <a:ext cx="2393894" cy="365837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122" name="Text Box 29"/>
          <p:cNvSpPr txBox="1">
            <a:spLocks noChangeArrowheads="1"/>
          </p:cNvSpPr>
          <p:nvPr/>
        </p:nvSpPr>
        <p:spPr bwMode="auto">
          <a:xfrm>
            <a:off x="6719905" y="1841607"/>
            <a:ext cx="4680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9</a:t>
            </a:r>
          </a:p>
        </p:txBody>
      </p:sp>
      <p:sp>
        <p:nvSpPr>
          <p:cNvPr id="123" name="Oval 61"/>
          <p:cNvSpPr>
            <a:spLocks noChangeArrowheads="1"/>
          </p:cNvSpPr>
          <p:nvPr/>
        </p:nvSpPr>
        <p:spPr bwMode="auto">
          <a:xfrm>
            <a:off x="7244862" y="1950073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124" name="Text Box 44"/>
          <p:cNvSpPr txBox="1">
            <a:spLocks noChangeArrowheads="1"/>
          </p:cNvSpPr>
          <p:nvPr/>
        </p:nvSpPr>
        <p:spPr bwMode="auto">
          <a:xfrm>
            <a:off x="7547763" y="1828800"/>
            <a:ext cx="127667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$16</a:t>
            </a:r>
            <a:r>
              <a:rPr lang="ru-RU" altLang="ru-RU" sz="20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000</a:t>
            </a:r>
          </a:p>
        </p:txBody>
      </p:sp>
      <p:pic>
        <p:nvPicPr>
          <p:cNvPr id="15" name="ДА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4267200" y="3124200"/>
            <a:ext cx="50478" cy="50478"/>
          </a:xfrm>
          <a:prstGeom prst="rect">
            <a:avLst/>
          </a:prstGeom>
        </p:spPr>
      </p:pic>
      <p:sp>
        <p:nvSpPr>
          <p:cNvPr id="125" name="Rectangle 78"/>
          <p:cNvSpPr>
            <a:spLocks noChangeArrowheads="1"/>
          </p:cNvSpPr>
          <p:nvPr/>
        </p:nvSpPr>
        <p:spPr bwMode="auto">
          <a:xfrm>
            <a:off x="6645317" y="1524000"/>
            <a:ext cx="2393894" cy="33531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126" name="Oval 62"/>
          <p:cNvSpPr>
            <a:spLocks noChangeArrowheads="1"/>
          </p:cNvSpPr>
          <p:nvPr/>
        </p:nvSpPr>
        <p:spPr bwMode="auto">
          <a:xfrm>
            <a:off x="7239477" y="1632466"/>
            <a:ext cx="152400" cy="152400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127" name="Text Box 28"/>
          <p:cNvSpPr txBox="1">
            <a:spLocks noChangeArrowheads="1"/>
          </p:cNvSpPr>
          <p:nvPr/>
        </p:nvSpPr>
        <p:spPr bwMode="auto">
          <a:xfrm>
            <a:off x="6705600" y="1524000"/>
            <a:ext cx="4586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b="1" dirty="0">
                <a:solidFill>
                  <a:srgbClr val="FFFF00"/>
                </a:solidFill>
                <a:latin typeface="Arial" charset="0"/>
              </a:rPr>
              <a:t>10</a:t>
            </a:r>
          </a:p>
        </p:txBody>
      </p:sp>
      <p:sp>
        <p:nvSpPr>
          <p:cNvPr id="128" name="Text Box 43"/>
          <p:cNvSpPr txBox="1">
            <a:spLocks noChangeArrowheads="1"/>
          </p:cNvSpPr>
          <p:nvPr/>
        </p:nvSpPr>
        <p:spPr bwMode="auto">
          <a:xfrm>
            <a:off x="7543802" y="1508641"/>
            <a:ext cx="1374414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2000" b="1" dirty="0">
                <a:solidFill>
                  <a:srgbClr val="FFFF00"/>
                </a:solidFill>
                <a:latin typeface="Arial" charset="0"/>
              </a:rPr>
              <a:t>$32</a:t>
            </a:r>
            <a:r>
              <a:rPr lang="ru-RU" altLang="ru-RU" sz="2000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altLang="ru-RU" sz="2000" b="1" dirty="0">
                <a:solidFill>
                  <a:srgbClr val="FFFF00"/>
                </a:solidFill>
                <a:latin typeface="Arial" charset="0"/>
              </a:rPr>
              <a:t>000</a:t>
            </a:r>
          </a:p>
        </p:txBody>
      </p:sp>
      <p:sp>
        <p:nvSpPr>
          <p:cNvPr id="109" name="Rectangle 78"/>
          <p:cNvSpPr>
            <a:spLocks noChangeArrowheads="1"/>
          </p:cNvSpPr>
          <p:nvPr/>
        </p:nvSpPr>
        <p:spPr bwMode="auto">
          <a:xfrm>
            <a:off x="6645317" y="1219200"/>
            <a:ext cx="2393894" cy="33531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129" name="Text Box 27"/>
          <p:cNvSpPr txBox="1">
            <a:spLocks noChangeArrowheads="1"/>
          </p:cNvSpPr>
          <p:nvPr/>
        </p:nvSpPr>
        <p:spPr bwMode="auto">
          <a:xfrm>
            <a:off x="6705600" y="1219200"/>
            <a:ext cx="533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11</a:t>
            </a:r>
          </a:p>
        </p:txBody>
      </p:sp>
      <p:sp>
        <p:nvSpPr>
          <p:cNvPr id="130" name="Oval 63"/>
          <p:cNvSpPr>
            <a:spLocks noChangeArrowheads="1"/>
          </p:cNvSpPr>
          <p:nvPr/>
        </p:nvSpPr>
        <p:spPr bwMode="auto">
          <a:xfrm>
            <a:off x="7239477" y="133032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131" name="Text Box 42"/>
          <p:cNvSpPr txBox="1">
            <a:spLocks noChangeArrowheads="1"/>
          </p:cNvSpPr>
          <p:nvPr/>
        </p:nvSpPr>
        <p:spPr bwMode="auto">
          <a:xfrm>
            <a:off x="7543800" y="1186834"/>
            <a:ext cx="133350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$64</a:t>
            </a:r>
            <a:r>
              <a:rPr lang="ru-RU" altLang="ru-RU" sz="20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000</a:t>
            </a:r>
          </a:p>
        </p:txBody>
      </p:sp>
      <p:pic>
        <p:nvPicPr>
          <p:cNvPr id="16" name="ДА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4182038" y="4296019"/>
            <a:ext cx="78886" cy="78886"/>
          </a:xfrm>
          <a:prstGeom prst="rect">
            <a:avLst/>
          </a:prstGeom>
        </p:spPr>
      </p:pic>
      <p:sp>
        <p:nvSpPr>
          <p:cNvPr id="132" name="Прямоугольник 79"/>
          <p:cNvSpPr>
            <a:spLocks noChangeArrowheads="1"/>
          </p:cNvSpPr>
          <p:nvPr/>
        </p:nvSpPr>
        <p:spPr bwMode="auto">
          <a:xfrm>
            <a:off x="142875" y="1456410"/>
            <a:ext cx="6375896" cy="21698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ru-RU" sz="3000" b="1" dirty="0" smtClean="0">
                <a:latin typeface="Segoe Script" pitchFamily="34" charset="0"/>
              </a:rPr>
              <a:t>12.Эта </a:t>
            </a:r>
            <a:r>
              <a:rPr lang="ru-RU" altLang="ru-RU" sz="3000" b="1" dirty="0">
                <a:latin typeface="Segoe Script" pitchFamily="34" charset="0"/>
              </a:rPr>
              <a:t>кислота встречается во всех газированных напитках </a:t>
            </a:r>
            <a:endParaRPr lang="ru-RU" altLang="ru-RU" sz="3000" dirty="0">
              <a:latin typeface="Segoe Script" pitchFamily="34" charset="0"/>
            </a:endParaRPr>
          </a:p>
        </p:txBody>
      </p:sp>
      <p:pic>
        <p:nvPicPr>
          <p:cNvPr id="17" name="ДА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6427649" y="3637112"/>
            <a:ext cx="54313" cy="54313"/>
          </a:xfrm>
          <a:prstGeom prst="rect">
            <a:avLst/>
          </a:prstGeom>
        </p:spPr>
      </p:pic>
      <p:pic>
        <p:nvPicPr>
          <p:cNvPr id="18" name="смайлик.mp3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>
                  <p14:trim end="280833"/>
                </p14:media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3689156" y="4234934"/>
            <a:ext cx="45719" cy="45719"/>
          </a:xfrm>
          <a:prstGeom prst="rect">
            <a:avLst/>
          </a:prstGeom>
        </p:spPr>
      </p:pic>
      <p:sp>
        <p:nvSpPr>
          <p:cNvPr id="134" name="Rectangle 78"/>
          <p:cNvSpPr>
            <a:spLocks noChangeArrowheads="1"/>
          </p:cNvSpPr>
          <p:nvPr/>
        </p:nvSpPr>
        <p:spPr bwMode="auto">
          <a:xfrm>
            <a:off x="6645315" y="941032"/>
            <a:ext cx="2393895" cy="27816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135" name="Text Box 26"/>
          <p:cNvSpPr txBox="1">
            <a:spLocks noChangeArrowheads="1"/>
          </p:cNvSpPr>
          <p:nvPr/>
        </p:nvSpPr>
        <p:spPr bwMode="auto">
          <a:xfrm>
            <a:off x="6705600" y="914400"/>
            <a:ext cx="4746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12</a:t>
            </a:r>
          </a:p>
        </p:txBody>
      </p:sp>
      <p:sp>
        <p:nvSpPr>
          <p:cNvPr id="136" name="Oval 64"/>
          <p:cNvSpPr>
            <a:spLocks noChangeArrowheads="1"/>
          </p:cNvSpPr>
          <p:nvPr/>
        </p:nvSpPr>
        <p:spPr bwMode="auto">
          <a:xfrm>
            <a:off x="7239000" y="1003916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137" name="Text Box 41"/>
          <p:cNvSpPr txBox="1">
            <a:spLocks noChangeArrowheads="1"/>
          </p:cNvSpPr>
          <p:nvPr/>
        </p:nvSpPr>
        <p:spPr bwMode="auto">
          <a:xfrm>
            <a:off x="7543801" y="879759"/>
            <a:ext cx="1333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$125</a:t>
            </a:r>
            <a:r>
              <a:rPr lang="ru-RU" altLang="ru-RU" sz="20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000</a:t>
            </a:r>
          </a:p>
        </p:txBody>
      </p:sp>
      <p:pic>
        <p:nvPicPr>
          <p:cNvPr id="19" name="нет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7"/>
          <a:stretch>
            <a:fillRect/>
          </a:stretch>
        </p:blipFill>
        <p:spPr>
          <a:xfrm flipH="1">
            <a:off x="4221481" y="3124200"/>
            <a:ext cx="45719" cy="45719"/>
          </a:xfrm>
          <a:prstGeom prst="rect">
            <a:avLst/>
          </a:prstGeom>
        </p:spPr>
      </p:pic>
      <p:pic>
        <p:nvPicPr>
          <p:cNvPr id="20" name="нет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4"/>
          <a:stretch>
            <a:fillRect/>
          </a:stretch>
        </p:blipFill>
        <p:spPr>
          <a:xfrm flipH="1">
            <a:off x="4221481" y="3041134"/>
            <a:ext cx="74694" cy="74694"/>
          </a:xfrm>
          <a:prstGeom prst="rect">
            <a:avLst/>
          </a:prstGeom>
        </p:spPr>
      </p:pic>
      <p:pic>
        <p:nvPicPr>
          <p:cNvPr id="21" name="нет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4"/>
          <a:stretch>
            <a:fillRect/>
          </a:stretch>
        </p:blipFill>
        <p:spPr>
          <a:xfrm flipV="1">
            <a:off x="4171003" y="3078481"/>
            <a:ext cx="45719" cy="45719"/>
          </a:xfrm>
          <a:prstGeom prst="rect">
            <a:avLst/>
          </a:prstGeom>
        </p:spPr>
      </p:pic>
      <p:pic>
        <p:nvPicPr>
          <p:cNvPr id="22" name="вопрос 12.mp3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4"/>
          <a:stretch>
            <a:fillRect/>
          </a:stretch>
        </p:blipFill>
        <p:spPr>
          <a:xfrm flipV="1">
            <a:off x="4267200" y="3078481"/>
            <a:ext cx="45719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14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1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2" dur="348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347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335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481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47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341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72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99"/>
                                      </p:to>
                                    </p:animClr>
                                    <p:set>
                                      <p:cBhvr>
                                        <p:cTn id="73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344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447"/>
                            </p:stCondLst>
                            <p:childTnLst>
                              <p:par>
                                <p:cTn id="7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audio>
              <p:cMediaNode vol="80000" showWhenStopped="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showWhenStopped="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 showWhenStopped="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 showWhenStopped="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mph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92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99"/>
                                      </p:to>
                                    </p:animClr>
                                    <p:set>
                                      <p:cBhvr>
                                        <p:cTn id="93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344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447"/>
                            </p:stCondLst>
                            <p:childTnLst>
                              <p:par>
                                <p:cTn id="9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mph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106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99"/>
                                      </p:to>
                                    </p:animClr>
                                    <p:set>
                                      <p:cBhvr>
                                        <p:cTn id="107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344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447"/>
                            </p:stCondLst>
                            <p:childTnLst>
                              <p:par>
                                <p:cTn id="11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audio>
              <p:cMediaNode vol="80000" showWhenStopped="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1" dur="101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6" dur="3687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audio>
              <p:cMediaNode showWhenStopped="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showWhenStopped="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100000" showWhenStopped="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100000" showWhenStopped="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78" grpId="0" animBg="1"/>
      <p:bldP spid="78" grpId="1" animBg="1"/>
      <p:bldP spid="79" grpId="0" animBg="1"/>
      <p:bldP spid="79" grpId="1" animBg="1"/>
      <p:bldP spid="79" grpId="2" animBg="1"/>
      <p:bldP spid="80" grpId="0" animBg="1"/>
      <p:bldP spid="80" grpId="1" animBg="1"/>
      <p:bldP spid="80" grpId="2" animBg="1"/>
      <p:bldP spid="10" grpId="0" animBg="1"/>
      <p:bldP spid="10" grpId="1" animBg="1"/>
      <p:bldP spid="132" grpId="0" animBg="1"/>
      <p:bldP spid="134" grpId="0" animBg="1"/>
      <p:bldP spid="13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 descr="http://lavkasushi.ru/image/cache/data/kola1l-264x17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44845" y="3068960"/>
            <a:ext cx="8808913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компонент газированного 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напитка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Coca-Cola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– это фосфорная кислота. 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Угольная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кислота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H</a:t>
            </a:r>
            <a:r>
              <a:rPr lang="ru-RU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ru-RU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присутствуют во всех газированных напитках. Это сложное химическое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вещество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образуется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растворением углекислого газа в воде: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ru-RU" sz="2800" b="1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H</a:t>
            </a:r>
            <a:r>
              <a:rPr lang="ru-RU" sz="28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en-US" sz="2800" b="1" dirty="0" smtClean="0">
                <a:solidFill>
                  <a:srgbClr val="FF0000"/>
                </a:solidFill>
              </a:rPr>
              <a:t>⇌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ru-RU" sz="2800" b="1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ru-RU" sz="2800" b="1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открытии крышки газированного напитка раздается шипение. При данном явлении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угольная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кислота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разлагается на углекислый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газ и воду</a:t>
            </a:r>
          </a:p>
        </p:txBody>
      </p:sp>
      <p:pic>
        <p:nvPicPr>
          <p:cNvPr id="3076" name="Picture 4" descr="C:\Users\Фанзиль\Desktop\гав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1434"/>
          <a:stretch/>
        </p:blipFill>
        <p:spPr bwMode="auto">
          <a:xfrm>
            <a:off x="2123728" y="281822"/>
            <a:ext cx="1152128" cy="2493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C:\Users\Фанзиль\Desktop\гав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8" b="96308" l="0" r="955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96136" y="281822"/>
            <a:ext cx="1030180" cy="2535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Фанзиль\Desktop\гав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385" l="9353" r="892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51920" y="245618"/>
            <a:ext cx="1222849" cy="2565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122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iterate type="lt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ChangeArrowheads="1"/>
          </p:cNvSpPr>
          <p:nvPr/>
        </p:nvSpPr>
        <p:spPr bwMode="auto">
          <a:xfrm>
            <a:off x="-1" y="4463256"/>
            <a:ext cx="9129713" cy="2432844"/>
          </a:xfrm>
          <a:prstGeom prst="rect">
            <a:avLst/>
          </a:prstGeom>
          <a:solidFill>
            <a:srgbClr val="FFFFCC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165" name="Rectangle 22"/>
          <p:cNvSpPr>
            <a:spLocks noChangeArrowheads="1"/>
          </p:cNvSpPr>
          <p:nvPr/>
        </p:nvSpPr>
        <p:spPr bwMode="auto">
          <a:xfrm>
            <a:off x="6629400" y="9804"/>
            <a:ext cx="2514600" cy="470189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5715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6148" name="Text Box 23"/>
          <p:cNvSpPr txBox="1">
            <a:spLocks noChangeArrowheads="1"/>
          </p:cNvSpPr>
          <p:nvPr/>
        </p:nvSpPr>
        <p:spPr bwMode="auto">
          <a:xfrm>
            <a:off x="6699278" y="9803"/>
            <a:ext cx="4949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1800" b="1" dirty="0">
                <a:solidFill>
                  <a:srgbClr val="FFFF00"/>
                </a:solidFill>
                <a:latin typeface="Arial" charset="0"/>
              </a:rPr>
              <a:t>15</a:t>
            </a:r>
          </a:p>
        </p:txBody>
      </p:sp>
      <p:sp>
        <p:nvSpPr>
          <p:cNvPr id="6149" name="Text Box 24"/>
          <p:cNvSpPr txBox="1">
            <a:spLocks noChangeArrowheads="1"/>
          </p:cNvSpPr>
          <p:nvPr/>
        </p:nvSpPr>
        <p:spPr bwMode="auto">
          <a:xfrm>
            <a:off x="6705600" y="304800"/>
            <a:ext cx="685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14</a:t>
            </a:r>
          </a:p>
        </p:txBody>
      </p:sp>
      <p:sp>
        <p:nvSpPr>
          <p:cNvPr id="6163" name="Text Box 37"/>
          <p:cNvSpPr txBox="1">
            <a:spLocks noChangeArrowheads="1"/>
          </p:cNvSpPr>
          <p:nvPr/>
        </p:nvSpPr>
        <p:spPr bwMode="auto">
          <a:xfrm>
            <a:off x="6750211" y="4354512"/>
            <a:ext cx="7561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1</a:t>
            </a:r>
          </a:p>
        </p:txBody>
      </p:sp>
      <p:sp>
        <p:nvSpPr>
          <p:cNvPr id="6164" name="Text Box 38"/>
          <p:cNvSpPr txBox="1">
            <a:spLocks noChangeArrowheads="1"/>
          </p:cNvSpPr>
          <p:nvPr/>
        </p:nvSpPr>
        <p:spPr bwMode="auto">
          <a:xfrm>
            <a:off x="7543800" y="0"/>
            <a:ext cx="1483536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2000" b="1" dirty="0">
                <a:solidFill>
                  <a:srgbClr val="FFFF00"/>
                </a:solidFill>
                <a:latin typeface="Arial" charset="0"/>
              </a:rPr>
              <a:t>$1 </a:t>
            </a:r>
            <a:r>
              <a:rPr lang="ru-RU" altLang="ru-RU" sz="2000" b="1" dirty="0">
                <a:solidFill>
                  <a:srgbClr val="FFFF00"/>
                </a:solidFill>
                <a:latin typeface="Arial" charset="0"/>
              </a:rPr>
              <a:t>000 000</a:t>
            </a:r>
            <a:endParaRPr lang="en-US" altLang="ru-RU" sz="2000" b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" name="Text Box 39"/>
          <p:cNvSpPr txBox="1">
            <a:spLocks noChangeArrowheads="1"/>
          </p:cNvSpPr>
          <p:nvPr/>
        </p:nvSpPr>
        <p:spPr bwMode="auto">
          <a:xfrm>
            <a:off x="7545556" y="296440"/>
            <a:ext cx="140640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2000" b="1" dirty="0">
                <a:solidFill>
                  <a:srgbClr val="FFCC00"/>
                </a:solidFill>
                <a:latin typeface="Arial" charset="0"/>
              </a:rPr>
              <a:t>$500</a:t>
            </a:r>
            <a:r>
              <a:rPr lang="ru-RU" altLang="ru-RU" sz="2000" b="1" dirty="0">
                <a:solidFill>
                  <a:srgbClr val="FFCC00"/>
                </a:solidFill>
                <a:latin typeface="Arial" charset="0"/>
              </a:rPr>
              <a:t> </a:t>
            </a:r>
            <a:r>
              <a:rPr lang="en-US" altLang="ru-RU" sz="2000" b="1" dirty="0">
                <a:solidFill>
                  <a:srgbClr val="FFCC00"/>
                </a:solidFill>
                <a:latin typeface="Arial" charset="0"/>
              </a:rPr>
              <a:t>000</a:t>
            </a:r>
          </a:p>
        </p:txBody>
      </p:sp>
      <p:sp>
        <p:nvSpPr>
          <p:cNvPr id="6179" name="Oval 53"/>
          <p:cNvSpPr>
            <a:spLocks noChangeArrowheads="1"/>
          </p:cNvSpPr>
          <p:nvPr/>
        </p:nvSpPr>
        <p:spPr bwMode="auto">
          <a:xfrm>
            <a:off x="7239000" y="4419600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184" name="Oval 58"/>
          <p:cNvSpPr>
            <a:spLocks noChangeArrowheads="1"/>
          </p:cNvSpPr>
          <p:nvPr/>
        </p:nvSpPr>
        <p:spPr bwMode="auto">
          <a:xfrm>
            <a:off x="7239000" y="2895600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192" name="Oval 66"/>
          <p:cNvSpPr>
            <a:spLocks noChangeArrowheads="1"/>
          </p:cNvSpPr>
          <p:nvPr/>
        </p:nvSpPr>
        <p:spPr bwMode="auto">
          <a:xfrm>
            <a:off x="7244862" y="42026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193" name="Oval 67"/>
          <p:cNvSpPr>
            <a:spLocks noChangeArrowheads="1"/>
          </p:cNvSpPr>
          <p:nvPr/>
        </p:nvSpPr>
        <p:spPr bwMode="auto">
          <a:xfrm>
            <a:off x="7220339" y="84138"/>
            <a:ext cx="208219" cy="220662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78" name="AutoShape 15"/>
          <p:cNvSpPr>
            <a:spLocks noChangeArrowheads="1"/>
          </p:cNvSpPr>
          <p:nvPr/>
        </p:nvSpPr>
        <p:spPr bwMode="auto">
          <a:xfrm>
            <a:off x="5083969" y="4731782"/>
            <a:ext cx="3929062" cy="857250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ru-RU" sz="3600" b="1" dirty="0" smtClean="0">
                <a:latin typeface="Monotype Corsiva" pitchFamily="66" charset="0"/>
              </a:rPr>
              <a:t>кислород</a:t>
            </a:r>
            <a:endParaRPr lang="ru-RU" sz="3600" b="1" dirty="0">
              <a:latin typeface="Monotype Corsiva" pitchFamily="66" charset="0"/>
            </a:endParaRPr>
          </a:p>
        </p:txBody>
      </p:sp>
      <p:sp>
        <p:nvSpPr>
          <p:cNvPr id="79" name="AutoShape 15"/>
          <p:cNvSpPr>
            <a:spLocks noChangeArrowheads="1"/>
          </p:cNvSpPr>
          <p:nvPr/>
        </p:nvSpPr>
        <p:spPr bwMode="auto">
          <a:xfrm>
            <a:off x="628649" y="5822441"/>
            <a:ext cx="3929063" cy="857250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ru-RU" sz="3600" b="1" dirty="0" smtClean="0">
                <a:latin typeface="Monotype Corsiva" pitchFamily="66" charset="0"/>
              </a:rPr>
              <a:t>водород</a:t>
            </a:r>
            <a:endParaRPr lang="ru-RU" sz="3600" b="1" dirty="0">
              <a:latin typeface="Monotype Corsiva" pitchFamily="66" charset="0"/>
            </a:endParaRPr>
          </a:p>
        </p:txBody>
      </p:sp>
      <p:sp>
        <p:nvSpPr>
          <p:cNvPr id="80" name="AutoShape 15"/>
          <p:cNvSpPr>
            <a:spLocks noChangeArrowheads="1"/>
          </p:cNvSpPr>
          <p:nvPr/>
        </p:nvSpPr>
        <p:spPr bwMode="auto">
          <a:xfrm>
            <a:off x="5057575" y="5781675"/>
            <a:ext cx="3929062" cy="857250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ru-RU" sz="3600" b="1" dirty="0" smtClean="0">
                <a:latin typeface="Monotype Corsiva" pitchFamily="66" charset="0"/>
              </a:rPr>
              <a:t>вода</a:t>
            </a:r>
            <a:endParaRPr lang="ru-RU" sz="3600" b="1" dirty="0">
              <a:latin typeface="Monotype Corsiva" pitchFamily="66" charset="0"/>
            </a:endParaRPr>
          </a:p>
        </p:txBody>
      </p:sp>
      <p:sp>
        <p:nvSpPr>
          <p:cNvPr id="81" name="AutoShape 13"/>
          <p:cNvSpPr>
            <a:spLocks noChangeArrowheads="1"/>
          </p:cNvSpPr>
          <p:nvPr/>
        </p:nvSpPr>
        <p:spPr bwMode="auto">
          <a:xfrm>
            <a:off x="628650" y="4786313"/>
            <a:ext cx="3929063" cy="857250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ru-RU" sz="3600" b="1" dirty="0" smtClean="0">
                <a:latin typeface="Monotype Corsiva" pitchFamily="66" charset="0"/>
              </a:rPr>
              <a:t>воздух</a:t>
            </a:r>
            <a:endParaRPr lang="ru-RU" sz="3600" b="1" dirty="0">
              <a:latin typeface="Monotype Corsiva" pitchFamily="66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333592" y="215119"/>
            <a:ext cx="1144994" cy="685800"/>
            <a:chOff x="393389" y="206375"/>
            <a:chExt cx="1144994" cy="685800"/>
          </a:xfrm>
        </p:grpSpPr>
        <p:sp>
          <p:nvSpPr>
            <p:cNvPr id="83" name="Oval 50"/>
            <p:cNvSpPr>
              <a:spLocks noChangeArrowheads="1"/>
            </p:cNvSpPr>
            <p:nvPr/>
          </p:nvSpPr>
          <p:spPr bwMode="auto">
            <a:xfrm>
              <a:off x="393389" y="206375"/>
              <a:ext cx="1081087" cy="68580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57150">
              <a:solidFill>
                <a:srgbClr val="00B05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202" name="Text Box 53"/>
            <p:cNvSpPr txBox="1">
              <a:spLocks noChangeArrowheads="1"/>
            </p:cNvSpPr>
            <p:nvPr/>
          </p:nvSpPr>
          <p:spPr bwMode="auto">
            <a:xfrm>
              <a:off x="471583" y="311931"/>
              <a:ext cx="1066800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ru-RU" sz="2400" b="1" dirty="0">
                  <a:solidFill>
                    <a:schemeClr val="bg1"/>
                  </a:solidFill>
                  <a:latin typeface="Arial" charset="0"/>
                </a:rPr>
                <a:t>50:50</a:t>
              </a:r>
              <a:endParaRPr lang="en-US" altLang="ru-RU" sz="2400" dirty="0">
                <a:solidFill>
                  <a:schemeClr val="bg1"/>
                </a:solidFill>
                <a:latin typeface="Arial" charset="0"/>
              </a:endParaRP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1668614" y="185911"/>
            <a:ext cx="928687" cy="685800"/>
            <a:chOff x="1643063" y="214313"/>
            <a:chExt cx="928687" cy="685800"/>
          </a:xfrm>
        </p:grpSpPr>
        <p:sp>
          <p:nvSpPr>
            <p:cNvPr id="84" name="Oval 52"/>
            <p:cNvSpPr>
              <a:spLocks noChangeArrowheads="1"/>
            </p:cNvSpPr>
            <p:nvPr/>
          </p:nvSpPr>
          <p:spPr bwMode="auto">
            <a:xfrm>
              <a:off x="1643063" y="214313"/>
              <a:ext cx="928687" cy="68580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57150">
              <a:solidFill>
                <a:srgbClr val="00B05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pic>
          <p:nvPicPr>
            <p:cNvPr id="6203" name="Picture 54"/>
            <p:cNvPicPr>
              <a:picLocks noChangeAspect="1" noChangeArrowheads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1850231" y="266700"/>
              <a:ext cx="514350" cy="606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Группа 3"/>
          <p:cNvGrpSpPr/>
          <p:nvPr/>
        </p:nvGrpSpPr>
        <p:grpSpPr>
          <a:xfrm>
            <a:off x="3944737" y="200025"/>
            <a:ext cx="1295400" cy="685800"/>
            <a:chOff x="3768725" y="214313"/>
            <a:chExt cx="1295400" cy="685800"/>
          </a:xfrm>
        </p:grpSpPr>
        <p:sp>
          <p:nvSpPr>
            <p:cNvPr id="85" name="Oval 51"/>
            <p:cNvSpPr>
              <a:spLocks noChangeArrowheads="1"/>
            </p:cNvSpPr>
            <p:nvPr/>
          </p:nvSpPr>
          <p:spPr bwMode="auto">
            <a:xfrm>
              <a:off x="3768725" y="214313"/>
              <a:ext cx="1295400" cy="68580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57150">
              <a:solidFill>
                <a:srgbClr val="00B05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204" name="Oval 56"/>
            <p:cNvSpPr>
              <a:spLocks noChangeArrowheads="1"/>
            </p:cNvSpPr>
            <p:nvPr/>
          </p:nvSpPr>
          <p:spPr bwMode="auto">
            <a:xfrm>
              <a:off x="4325938" y="292100"/>
              <a:ext cx="152400" cy="1524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6205" name="Oval 58"/>
            <p:cNvSpPr>
              <a:spLocks noChangeArrowheads="1"/>
            </p:cNvSpPr>
            <p:nvPr/>
          </p:nvSpPr>
          <p:spPr bwMode="auto">
            <a:xfrm>
              <a:off x="4638675" y="257175"/>
              <a:ext cx="152400" cy="1524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6206" name="Oval 60"/>
            <p:cNvSpPr>
              <a:spLocks noChangeArrowheads="1"/>
            </p:cNvSpPr>
            <p:nvPr/>
          </p:nvSpPr>
          <p:spPr bwMode="auto">
            <a:xfrm>
              <a:off x="4000500" y="244475"/>
              <a:ext cx="152400" cy="1524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6207" name="AutoShape 55"/>
            <p:cNvSpPr>
              <a:spLocks noChangeArrowheads="1"/>
            </p:cNvSpPr>
            <p:nvPr/>
          </p:nvSpPr>
          <p:spPr bwMode="auto">
            <a:xfrm rot="5400000">
              <a:off x="4576763" y="396875"/>
              <a:ext cx="304800" cy="304800"/>
            </a:xfrm>
            <a:prstGeom prst="flowChartDisplay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6208" name="AutoShape 57"/>
            <p:cNvSpPr>
              <a:spLocks noChangeArrowheads="1"/>
            </p:cNvSpPr>
            <p:nvPr/>
          </p:nvSpPr>
          <p:spPr bwMode="auto">
            <a:xfrm rot="5400000">
              <a:off x="4249738" y="436563"/>
              <a:ext cx="304800" cy="304800"/>
            </a:xfrm>
            <a:prstGeom prst="flowChartDisplay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6209" name="AutoShape 59"/>
            <p:cNvSpPr>
              <a:spLocks noChangeArrowheads="1"/>
            </p:cNvSpPr>
            <p:nvPr/>
          </p:nvSpPr>
          <p:spPr bwMode="auto">
            <a:xfrm rot="5400000">
              <a:off x="3924300" y="400050"/>
              <a:ext cx="304800" cy="304800"/>
            </a:xfrm>
            <a:prstGeom prst="flowChartDisplay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</p:grpSp>
      <p:pic>
        <p:nvPicPr>
          <p:cNvPr id="6210" name="Picture 1" descr="http://www.gifpark.su/Gifs/LETTERS/3/a4.gif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75" y="5000625"/>
            <a:ext cx="43815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11" name="Picture 2" descr="http://www.gifpark.su/Gifs/LETTERS/3/b4.gif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3438" y="5000625"/>
            <a:ext cx="43815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12" name="Picture 3" descr="http://www.gifpark.su/Gifs/LETTERS/3/c4.gif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75" y="6000750"/>
            <a:ext cx="43815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13" name="Picture 4" descr="http://www.gifpark.su/Gifs/LETTERS/3/d4.gif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3438" y="6000750"/>
            <a:ext cx="43815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Группа 8"/>
          <p:cNvGrpSpPr/>
          <p:nvPr/>
        </p:nvGrpSpPr>
        <p:grpSpPr>
          <a:xfrm>
            <a:off x="2823631" y="194469"/>
            <a:ext cx="928688" cy="685800"/>
            <a:chOff x="2724150" y="228600"/>
            <a:chExt cx="928688" cy="685800"/>
          </a:xfrm>
        </p:grpSpPr>
        <p:sp>
          <p:nvSpPr>
            <p:cNvPr id="71" name="Oval 52"/>
            <p:cNvSpPr>
              <a:spLocks noChangeArrowheads="1"/>
            </p:cNvSpPr>
            <p:nvPr/>
          </p:nvSpPr>
          <p:spPr bwMode="auto">
            <a:xfrm>
              <a:off x="2724150" y="228600"/>
              <a:ext cx="928688" cy="68580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57150">
              <a:solidFill>
                <a:srgbClr val="00B05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4" name="Улыбающееся лицо 73"/>
            <p:cNvSpPr/>
            <p:nvPr/>
          </p:nvSpPr>
          <p:spPr>
            <a:xfrm>
              <a:off x="2909888" y="346075"/>
              <a:ext cx="557212" cy="485775"/>
            </a:xfrm>
            <a:prstGeom prst="smileyFace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pic>
        <p:nvPicPr>
          <p:cNvPr id="5" name="50-5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3109047" y="4331652"/>
            <a:ext cx="45719" cy="45719"/>
          </a:xfrm>
          <a:prstGeom prst="rect">
            <a:avLst/>
          </a:prstGeom>
        </p:spPr>
      </p:pic>
      <p:sp>
        <p:nvSpPr>
          <p:cNvPr id="10" name="Овал 9"/>
          <p:cNvSpPr/>
          <p:nvPr/>
        </p:nvSpPr>
        <p:spPr>
          <a:xfrm>
            <a:off x="5431361" y="109666"/>
            <a:ext cx="1003743" cy="969942"/>
          </a:xfrm>
          <a:prstGeom prst="ellipse">
            <a:avLst/>
          </a:prstGeom>
          <a:gradFill>
            <a:gsLst>
              <a:gs pos="38000">
                <a:srgbClr val="FFFF00"/>
              </a:gs>
              <a:gs pos="86000">
                <a:srgbClr val="0070C0"/>
              </a:gs>
              <a:gs pos="67000">
                <a:schemeClr val="accent6">
                  <a:lumMod val="40000"/>
                  <a:lumOff val="60000"/>
                </a:schemeClr>
              </a:gs>
              <a:gs pos="52000">
                <a:srgbClr val="00B050"/>
              </a:gs>
              <a:gs pos="97000">
                <a:schemeClr val="bg1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Звонок другу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046934" y="4306490"/>
            <a:ext cx="65881" cy="65881"/>
          </a:xfrm>
          <a:prstGeom prst="rect">
            <a:avLst/>
          </a:prstGeom>
        </p:spPr>
      </p:pic>
      <p:pic>
        <p:nvPicPr>
          <p:cNvPr id="12" name="Зал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 flipV="1">
            <a:off x="2110099" y="4326652"/>
            <a:ext cx="45719" cy="45719"/>
          </a:xfrm>
          <a:prstGeom prst="rect">
            <a:avLst/>
          </a:prstGeom>
        </p:spPr>
      </p:pic>
      <p:sp>
        <p:nvSpPr>
          <p:cNvPr id="86" name="Rectangle 78"/>
          <p:cNvSpPr>
            <a:spLocks noChangeArrowheads="1"/>
          </p:cNvSpPr>
          <p:nvPr/>
        </p:nvSpPr>
        <p:spPr bwMode="auto">
          <a:xfrm>
            <a:off x="6643688" y="4357688"/>
            <a:ext cx="2462867" cy="322262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90" name="Rectangle 78"/>
          <p:cNvSpPr>
            <a:spLocks noChangeArrowheads="1"/>
          </p:cNvSpPr>
          <p:nvPr/>
        </p:nvSpPr>
        <p:spPr bwMode="auto">
          <a:xfrm>
            <a:off x="6643687" y="4058688"/>
            <a:ext cx="2462869" cy="322262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92" name="Rectangle 78"/>
          <p:cNvSpPr>
            <a:spLocks noChangeArrowheads="1"/>
          </p:cNvSpPr>
          <p:nvPr/>
        </p:nvSpPr>
        <p:spPr bwMode="auto">
          <a:xfrm>
            <a:off x="6643688" y="3768725"/>
            <a:ext cx="2462867" cy="322262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94" name="Rectangle 78"/>
          <p:cNvSpPr>
            <a:spLocks noChangeArrowheads="1"/>
          </p:cNvSpPr>
          <p:nvPr/>
        </p:nvSpPr>
        <p:spPr bwMode="auto">
          <a:xfrm>
            <a:off x="6645317" y="3454644"/>
            <a:ext cx="2461239" cy="322262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95" name="Text Box 37"/>
          <p:cNvSpPr txBox="1">
            <a:spLocks noChangeArrowheads="1"/>
          </p:cNvSpPr>
          <p:nvPr/>
        </p:nvSpPr>
        <p:spPr bwMode="auto">
          <a:xfrm>
            <a:off x="6703319" y="4333875"/>
            <a:ext cx="48459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1</a:t>
            </a:r>
          </a:p>
        </p:txBody>
      </p:sp>
      <p:sp>
        <p:nvSpPr>
          <p:cNvPr id="96" name="Oval 53"/>
          <p:cNvSpPr>
            <a:spLocks noChangeArrowheads="1"/>
          </p:cNvSpPr>
          <p:nvPr/>
        </p:nvSpPr>
        <p:spPr bwMode="auto">
          <a:xfrm>
            <a:off x="7239000" y="4463256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97" name="Text Box 52"/>
          <p:cNvSpPr txBox="1">
            <a:spLocks noChangeArrowheads="1"/>
          </p:cNvSpPr>
          <p:nvPr/>
        </p:nvSpPr>
        <p:spPr bwMode="auto">
          <a:xfrm>
            <a:off x="7543800" y="4339431"/>
            <a:ext cx="106064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$100</a:t>
            </a:r>
          </a:p>
        </p:txBody>
      </p:sp>
      <p:sp>
        <p:nvSpPr>
          <p:cNvPr id="98" name="Text Box 36"/>
          <p:cNvSpPr txBox="1">
            <a:spLocks noChangeArrowheads="1"/>
          </p:cNvSpPr>
          <p:nvPr/>
        </p:nvSpPr>
        <p:spPr bwMode="auto">
          <a:xfrm>
            <a:off x="6705600" y="4036889"/>
            <a:ext cx="685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2</a:t>
            </a:r>
          </a:p>
        </p:txBody>
      </p:sp>
      <p:sp>
        <p:nvSpPr>
          <p:cNvPr id="100" name="Oval 59"/>
          <p:cNvSpPr>
            <a:spLocks noChangeArrowheads="1"/>
          </p:cNvSpPr>
          <p:nvPr/>
        </p:nvSpPr>
        <p:spPr bwMode="auto">
          <a:xfrm>
            <a:off x="7244862" y="4157992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101" name="Text Box 51"/>
          <p:cNvSpPr txBox="1">
            <a:spLocks noChangeArrowheads="1"/>
          </p:cNvSpPr>
          <p:nvPr/>
        </p:nvSpPr>
        <p:spPr bwMode="auto">
          <a:xfrm>
            <a:off x="7543800" y="4034167"/>
            <a:ext cx="113265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$200</a:t>
            </a:r>
          </a:p>
        </p:txBody>
      </p:sp>
      <p:sp>
        <p:nvSpPr>
          <p:cNvPr id="102" name="Text Box 35"/>
          <p:cNvSpPr txBox="1">
            <a:spLocks noChangeArrowheads="1"/>
          </p:cNvSpPr>
          <p:nvPr/>
        </p:nvSpPr>
        <p:spPr bwMode="auto">
          <a:xfrm>
            <a:off x="6709054" y="3758928"/>
            <a:ext cx="35375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3</a:t>
            </a:r>
          </a:p>
        </p:txBody>
      </p:sp>
      <p:sp>
        <p:nvSpPr>
          <p:cNvPr id="103" name="Oval 58"/>
          <p:cNvSpPr>
            <a:spLocks noChangeArrowheads="1"/>
          </p:cNvSpPr>
          <p:nvPr/>
        </p:nvSpPr>
        <p:spPr bwMode="auto">
          <a:xfrm>
            <a:off x="7244862" y="3853656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104" name="Text Box 50"/>
          <p:cNvSpPr txBox="1">
            <a:spLocks noChangeArrowheads="1"/>
          </p:cNvSpPr>
          <p:nvPr/>
        </p:nvSpPr>
        <p:spPr bwMode="auto">
          <a:xfrm>
            <a:off x="7529514" y="3743569"/>
            <a:ext cx="114694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$300</a:t>
            </a:r>
          </a:p>
        </p:txBody>
      </p:sp>
      <p:sp>
        <p:nvSpPr>
          <p:cNvPr id="105" name="Text Box 34"/>
          <p:cNvSpPr txBox="1">
            <a:spLocks noChangeArrowheads="1"/>
          </p:cNvSpPr>
          <p:nvPr/>
        </p:nvSpPr>
        <p:spPr bwMode="auto">
          <a:xfrm>
            <a:off x="6705600" y="3452446"/>
            <a:ext cx="528322" cy="377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4</a:t>
            </a:r>
          </a:p>
        </p:txBody>
      </p:sp>
      <p:sp>
        <p:nvSpPr>
          <p:cNvPr id="106" name="Oval 58"/>
          <p:cNvSpPr>
            <a:spLocks noChangeArrowheads="1"/>
          </p:cNvSpPr>
          <p:nvPr/>
        </p:nvSpPr>
        <p:spPr bwMode="auto">
          <a:xfrm>
            <a:off x="7238997" y="3565067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107" name="Text Box 49"/>
          <p:cNvSpPr txBox="1">
            <a:spLocks noChangeArrowheads="1"/>
          </p:cNvSpPr>
          <p:nvPr/>
        </p:nvSpPr>
        <p:spPr bwMode="auto">
          <a:xfrm>
            <a:off x="7543800" y="3433207"/>
            <a:ext cx="1000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$500</a:t>
            </a:r>
          </a:p>
        </p:txBody>
      </p:sp>
      <p:sp>
        <p:nvSpPr>
          <p:cNvPr id="88" name="Rectangle 78"/>
          <p:cNvSpPr>
            <a:spLocks noChangeArrowheads="1"/>
          </p:cNvSpPr>
          <p:nvPr/>
        </p:nvSpPr>
        <p:spPr bwMode="auto">
          <a:xfrm>
            <a:off x="6645318" y="3130184"/>
            <a:ext cx="2461237" cy="361156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89" name="Text Box 33"/>
          <p:cNvSpPr txBox="1">
            <a:spLocks noChangeArrowheads="1"/>
          </p:cNvSpPr>
          <p:nvPr/>
        </p:nvSpPr>
        <p:spPr bwMode="auto">
          <a:xfrm>
            <a:off x="6719905" y="3124200"/>
            <a:ext cx="4603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b="1" dirty="0">
                <a:solidFill>
                  <a:srgbClr val="FFFF00"/>
                </a:solidFill>
                <a:latin typeface="Arial" charset="0"/>
              </a:rPr>
              <a:t>5</a:t>
            </a:r>
          </a:p>
        </p:txBody>
      </p:sp>
      <p:sp>
        <p:nvSpPr>
          <p:cNvPr id="91" name="Oval 62"/>
          <p:cNvSpPr>
            <a:spLocks noChangeArrowheads="1"/>
          </p:cNvSpPr>
          <p:nvPr/>
        </p:nvSpPr>
        <p:spPr bwMode="auto">
          <a:xfrm>
            <a:off x="7211728" y="3204607"/>
            <a:ext cx="225442" cy="228600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/>
            <a:endParaRPr lang="ru-RU" altLang="ru-RU"/>
          </a:p>
        </p:txBody>
      </p:sp>
      <p:sp>
        <p:nvSpPr>
          <p:cNvPr id="93" name="Text Box 48"/>
          <p:cNvSpPr txBox="1">
            <a:spLocks noChangeArrowheads="1"/>
          </p:cNvSpPr>
          <p:nvPr/>
        </p:nvSpPr>
        <p:spPr bwMode="auto">
          <a:xfrm>
            <a:off x="7543800" y="3130184"/>
            <a:ext cx="1000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2000" b="1" dirty="0">
                <a:solidFill>
                  <a:srgbClr val="FFFF00"/>
                </a:solidFill>
                <a:latin typeface="Arial" charset="0"/>
              </a:rPr>
              <a:t>$1</a:t>
            </a:r>
            <a:r>
              <a:rPr lang="ru-RU" altLang="ru-RU" sz="2000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altLang="ru-RU" sz="2000" b="1" dirty="0">
                <a:solidFill>
                  <a:srgbClr val="FFFF00"/>
                </a:solidFill>
                <a:latin typeface="Arial" charset="0"/>
              </a:rPr>
              <a:t>000</a:t>
            </a:r>
          </a:p>
        </p:txBody>
      </p:sp>
      <p:sp>
        <p:nvSpPr>
          <p:cNvPr id="108" name="Rectangle 78"/>
          <p:cNvSpPr>
            <a:spLocks noChangeArrowheads="1"/>
          </p:cNvSpPr>
          <p:nvPr/>
        </p:nvSpPr>
        <p:spPr bwMode="auto">
          <a:xfrm>
            <a:off x="6645318" y="2834257"/>
            <a:ext cx="2461238" cy="322262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pic>
        <p:nvPicPr>
          <p:cNvPr id="13" name="ДА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 flipV="1">
            <a:off x="4267200" y="3071588"/>
            <a:ext cx="52612" cy="52612"/>
          </a:xfrm>
          <a:prstGeom prst="rect">
            <a:avLst/>
          </a:prstGeom>
        </p:spPr>
      </p:pic>
      <p:sp>
        <p:nvSpPr>
          <p:cNvPr id="112" name="Text Box 32"/>
          <p:cNvSpPr txBox="1">
            <a:spLocks noChangeArrowheads="1"/>
          </p:cNvSpPr>
          <p:nvPr/>
        </p:nvSpPr>
        <p:spPr bwMode="auto">
          <a:xfrm>
            <a:off x="6705600" y="2835275"/>
            <a:ext cx="3572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6</a:t>
            </a:r>
          </a:p>
        </p:txBody>
      </p:sp>
      <p:sp>
        <p:nvSpPr>
          <p:cNvPr id="113" name="Oval 58"/>
          <p:cNvSpPr>
            <a:spLocks noChangeArrowheads="1"/>
          </p:cNvSpPr>
          <p:nvPr/>
        </p:nvSpPr>
        <p:spPr bwMode="auto">
          <a:xfrm>
            <a:off x="7244862" y="2919188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114" name="Text Box 47"/>
          <p:cNvSpPr txBox="1">
            <a:spLocks noChangeArrowheads="1"/>
          </p:cNvSpPr>
          <p:nvPr/>
        </p:nvSpPr>
        <p:spPr bwMode="auto">
          <a:xfrm>
            <a:off x="7543800" y="2800350"/>
            <a:ext cx="13192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$2</a:t>
            </a:r>
            <a:r>
              <a:rPr lang="ru-RU" altLang="ru-RU" sz="20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000</a:t>
            </a:r>
          </a:p>
        </p:txBody>
      </p:sp>
      <p:pic>
        <p:nvPicPr>
          <p:cNvPr id="14" name="ДА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448572" y="4302686"/>
            <a:ext cx="65881" cy="65881"/>
          </a:xfrm>
          <a:prstGeom prst="rect">
            <a:avLst/>
          </a:prstGeom>
        </p:spPr>
      </p:pic>
      <p:sp>
        <p:nvSpPr>
          <p:cNvPr id="110" name="Rectangle 78"/>
          <p:cNvSpPr>
            <a:spLocks noChangeArrowheads="1"/>
          </p:cNvSpPr>
          <p:nvPr/>
        </p:nvSpPr>
        <p:spPr bwMode="auto">
          <a:xfrm>
            <a:off x="6645316" y="2454275"/>
            <a:ext cx="2461239" cy="384886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111" name="Text Box 31"/>
          <p:cNvSpPr txBox="1">
            <a:spLocks noChangeArrowheads="1"/>
          </p:cNvSpPr>
          <p:nvPr/>
        </p:nvSpPr>
        <p:spPr bwMode="auto">
          <a:xfrm>
            <a:off x="6709054" y="2512542"/>
            <a:ext cx="4226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7</a:t>
            </a:r>
          </a:p>
        </p:txBody>
      </p:sp>
      <p:sp>
        <p:nvSpPr>
          <p:cNvPr id="115" name="Oval 59"/>
          <p:cNvSpPr>
            <a:spLocks noChangeArrowheads="1"/>
          </p:cNvSpPr>
          <p:nvPr/>
        </p:nvSpPr>
        <p:spPr bwMode="auto">
          <a:xfrm>
            <a:off x="7239000" y="2609629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116" name="Text Box 46"/>
          <p:cNvSpPr txBox="1">
            <a:spLocks noChangeArrowheads="1"/>
          </p:cNvSpPr>
          <p:nvPr/>
        </p:nvSpPr>
        <p:spPr bwMode="auto">
          <a:xfrm>
            <a:off x="7543801" y="2468289"/>
            <a:ext cx="1132656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$4</a:t>
            </a:r>
            <a:r>
              <a:rPr lang="ru-RU" altLang="ru-RU" sz="20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000</a:t>
            </a:r>
          </a:p>
        </p:txBody>
      </p:sp>
      <p:sp>
        <p:nvSpPr>
          <p:cNvPr id="117" name="Rectangle 78"/>
          <p:cNvSpPr>
            <a:spLocks noChangeArrowheads="1"/>
          </p:cNvSpPr>
          <p:nvPr/>
        </p:nvSpPr>
        <p:spPr bwMode="auto">
          <a:xfrm>
            <a:off x="6645316" y="2149475"/>
            <a:ext cx="2461239" cy="367424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118" name="Text Box 30"/>
          <p:cNvSpPr txBox="1">
            <a:spLocks noChangeArrowheads="1"/>
          </p:cNvSpPr>
          <p:nvPr/>
        </p:nvSpPr>
        <p:spPr bwMode="auto">
          <a:xfrm>
            <a:off x="6705601" y="2177534"/>
            <a:ext cx="42613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8</a:t>
            </a:r>
          </a:p>
        </p:txBody>
      </p:sp>
      <p:sp>
        <p:nvSpPr>
          <p:cNvPr id="119" name="Oval 60"/>
          <p:cNvSpPr>
            <a:spLocks noChangeArrowheads="1"/>
          </p:cNvSpPr>
          <p:nvPr/>
        </p:nvSpPr>
        <p:spPr bwMode="auto">
          <a:xfrm>
            <a:off x="7239000" y="2286000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120" name="Text Box 45"/>
          <p:cNvSpPr txBox="1">
            <a:spLocks noChangeArrowheads="1"/>
          </p:cNvSpPr>
          <p:nvPr/>
        </p:nvSpPr>
        <p:spPr bwMode="auto">
          <a:xfrm>
            <a:off x="7543801" y="2149475"/>
            <a:ext cx="1132656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$8</a:t>
            </a:r>
            <a:r>
              <a:rPr lang="ru-RU" altLang="ru-RU" sz="20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000</a:t>
            </a:r>
          </a:p>
        </p:txBody>
      </p:sp>
      <p:sp>
        <p:nvSpPr>
          <p:cNvPr id="121" name="Rectangle 78"/>
          <p:cNvSpPr>
            <a:spLocks noChangeArrowheads="1"/>
          </p:cNvSpPr>
          <p:nvPr/>
        </p:nvSpPr>
        <p:spPr bwMode="auto">
          <a:xfrm>
            <a:off x="6645316" y="1828800"/>
            <a:ext cx="2461239" cy="365837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122" name="Text Box 29"/>
          <p:cNvSpPr txBox="1">
            <a:spLocks noChangeArrowheads="1"/>
          </p:cNvSpPr>
          <p:nvPr/>
        </p:nvSpPr>
        <p:spPr bwMode="auto">
          <a:xfrm>
            <a:off x="6705601" y="1844675"/>
            <a:ext cx="33099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9</a:t>
            </a:r>
          </a:p>
        </p:txBody>
      </p:sp>
      <p:sp>
        <p:nvSpPr>
          <p:cNvPr id="123" name="Oval 61"/>
          <p:cNvSpPr>
            <a:spLocks noChangeArrowheads="1"/>
          </p:cNvSpPr>
          <p:nvPr/>
        </p:nvSpPr>
        <p:spPr bwMode="auto">
          <a:xfrm>
            <a:off x="7233922" y="1953141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124" name="Text Box 44"/>
          <p:cNvSpPr txBox="1">
            <a:spLocks noChangeArrowheads="1"/>
          </p:cNvSpPr>
          <p:nvPr/>
        </p:nvSpPr>
        <p:spPr bwMode="auto">
          <a:xfrm>
            <a:off x="7543800" y="1844675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$16</a:t>
            </a:r>
            <a:r>
              <a:rPr lang="ru-RU" altLang="ru-RU" sz="20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000</a:t>
            </a:r>
          </a:p>
        </p:txBody>
      </p:sp>
      <p:pic>
        <p:nvPicPr>
          <p:cNvPr id="15" name="ДА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 flipH="1">
            <a:off x="3686438" y="4352754"/>
            <a:ext cx="65881" cy="65881"/>
          </a:xfrm>
          <a:prstGeom prst="rect">
            <a:avLst/>
          </a:prstGeom>
        </p:spPr>
      </p:pic>
      <p:sp>
        <p:nvSpPr>
          <p:cNvPr id="125" name="Rectangle 78"/>
          <p:cNvSpPr>
            <a:spLocks noChangeArrowheads="1"/>
          </p:cNvSpPr>
          <p:nvPr/>
        </p:nvSpPr>
        <p:spPr bwMode="auto">
          <a:xfrm>
            <a:off x="6645317" y="1524000"/>
            <a:ext cx="2461238" cy="33531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126" name="Oval 62"/>
          <p:cNvSpPr>
            <a:spLocks noChangeArrowheads="1"/>
          </p:cNvSpPr>
          <p:nvPr/>
        </p:nvSpPr>
        <p:spPr bwMode="auto">
          <a:xfrm flipH="1">
            <a:off x="7200554" y="1600180"/>
            <a:ext cx="219137" cy="216972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127" name="Text Box 28"/>
          <p:cNvSpPr txBox="1">
            <a:spLocks noChangeArrowheads="1"/>
          </p:cNvSpPr>
          <p:nvPr/>
        </p:nvSpPr>
        <p:spPr bwMode="auto">
          <a:xfrm>
            <a:off x="6705600" y="1524000"/>
            <a:ext cx="4586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b="1" dirty="0">
                <a:solidFill>
                  <a:srgbClr val="FFFF00"/>
                </a:solidFill>
                <a:latin typeface="Arial" charset="0"/>
              </a:rPr>
              <a:t>10</a:t>
            </a:r>
          </a:p>
        </p:txBody>
      </p:sp>
      <p:sp>
        <p:nvSpPr>
          <p:cNvPr id="128" name="Text Box 43"/>
          <p:cNvSpPr txBox="1">
            <a:spLocks noChangeArrowheads="1"/>
          </p:cNvSpPr>
          <p:nvPr/>
        </p:nvSpPr>
        <p:spPr bwMode="auto">
          <a:xfrm>
            <a:off x="7543800" y="1508641"/>
            <a:ext cx="13192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2000" b="1" dirty="0">
                <a:solidFill>
                  <a:srgbClr val="FFFF00"/>
                </a:solidFill>
                <a:latin typeface="Arial" charset="0"/>
              </a:rPr>
              <a:t>$32</a:t>
            </a:r>
            <a:r>
              <a:rPr lang="ru-RU" altLang="ru-RU" sz="2000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altLang="ru-RU" sz="2000" b="1" dirty="0">
                <a:solidFill>
                  <a:srgbClr val="FFFF00"/>
                </a:solidFill>
                <a:latin typeface="Arial" charset="0"/>
              </a:rPr>
              <a:t>000</a:t>
            </a:r>
          </a:p>
        </p:txBody>
      </p:sp>
      <p:sp>
        <p:nvSpPr>
          <p:cNvPr id="109" name="Rectangle 78"/>
          <p:cNvSpPr>
            <a:spLocks noChangeArrowheads="1"/>
          </p:cNvSpPr>
          <p:nvPr/>
        </p:nvSpPr>
        <p:spPr bwMode="auto">
          <a:xfrm>
            <a:off x="6645317" y="1219200"/>
            <a:ext cx="2461238" cy="33531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129" name="Text Box 27"/>
          <p:cNvSpPr txBox="1">
            <a:spLocks noChangeArrowheads="1"/>
          </p:cNvSpPr>
          <p:nvPr/>
        </p:nvSpPr>
        <p:spPr bwMode="auto">
          <a:xfrm>
            <a:off x="6705600" y="1219200"/>
            <a:ext cx="533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11</a:t>
            </a:r>
          </a:p>
        </p:txBody>
      </p:sp>
      <p:sp>
        <p:nvSpPr>
          <p:cNvPr id="130" name="Oval 63"/>
          <p:cNvSpPr>
            <a:spLocks noChangeArrowheads="1"/>
          </p:cNvSpPr>
          <p:nvPr/>
        </p:nvSpPr>
        <p:spPr bwMode="auto">
          <a:xfrm>
            <a:off x="7238997" y="133032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131" name="Text Box 42"/>
          <p:cNvSpPr txBox="1">
            <a:spLocks noChangeArrowheads="1"/>
          </p:cNvSpPr>
          <p:nvPr/>
        </p:nvSpPr>
        <p:spPr bwMode="auto">
          <a:xfrm>
            <a:off x="7529514" y="1200130"/>
            <a:ext cx="14206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$64</a:t>
            </a:r>
            <a:r>
              <a:rPr lang="ru-RU" altLang="ru-RU" sz="20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000</a:t>
            </a:r>
          </a:p>
        </p:txBody>
      </p:sp>
      <p:pic>
        <p:nvPicPr>
          <p:cNvPr id="16" name="ДА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579352" y="3019941"/>
            <a:ext cx="110243" cy="110243"/>
          </a:xfrm>
          <a:prstGeom prst="rect">
            <a:avLst/>
          </a:prstGeom>
        </p:spPr>
      </p:pic>
      <p:pic>
        <p:nvPicPr>
          <p:cNvPr id="17" name="ДА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6383670" y="4216837"/>
            <a:ext cx="45719" cy="45719"/>
          </a:xfrm>
          <a:prstGeom prst="rect">
            <a:avLst/>
          </a:prstGeom>
        </p:spPr>
      </p:pic>
      <p:sp>
        <p:nvSpPr>
          <p:cNvPr id="133" name="Rectangle 78"/>
          <p:cNvSpPr>
            <a:spLocks noChangeArrowheads="1"/>
          </p:cNvSpPr>
          <p:nvPr/>
        </p:nvSpPr>
        <p:spPr bwMode="auto">
          <a:xfrm>
            <a:off x="6645317" y="930275"/>
            <a:ext cx="2461237" cy="298023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134" name="Text Box 26"/>
          <p:cNvSpPr txBox="1">
            <a:spLocks noChangeArrowheads="1"/>
          </p:cNvSpPr>
          <p:nvPr/>
        </p:nvSpPr>
        <p:spPr bwMode="auto">
          <a:xfrm>
            <a:off x="6705600" y="914400"/>
            <a:ext cx="4746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12</a:t>
            </a:r>
          </a:p>
        </p:txBody>
      </p:sp>
      <p:sp>
        <p:nvSpPr>
          <p:cNvPr id="135" name="Oval 64"/>
          <p:cNvSpPr>
            <a:spLocks noChangeArrowheads="1"/>
          </p:cNvSpPr>
          <p:nvPr/>
        </p:nvSpPr>
        <p:spPr bwMode="auto">
          <a:xfrm>
            <a:off x="7244862" y="1023144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136" name="Text Box 41"/>
          <p:cNvSpPr txBox="1">
            <a:spLocks noChangeArrowheads="1"/>
          </p:cNvSpPr>
          <p:nvPr/>
        </p:nvSpPr>
        <p:spPr bwMode="auto">
          <a:xfrm>
            <a:off x="7543800" y="900919"/>
            <a:ext cx="1333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$125</a:t>
            </a:r>
            <a:r>
              <a:rPr lang="ru-RU" altLang="ru-RU" sz="20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000</a:t>
            </a:r>
          </a:p>
        </p:txBody>
      </p:sp>
      <p:sp>
        <p:nvSpPr>
          <p:cNvPr id="137" name="Прямоугольник 79"/>
          <p:cNvSpPr>
            <a:spLocks noChangeArrowheads="1"/>
          </p:cNvSpPr>
          <p:nvPr/>
        </p:nvSpPr>
        <p:spPr bwMode="auto">
          <a:xfrm>
            <a:off x="92702" y="1144820"/>
            <a:ext cx="6486525" cy="304698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 smtClean="0">
                <a:latin typeface="Segoe Script" pitchFamily="34" charset="0"/>
              </a:rPr>
              <a:t>13.Писатель </a:t>
            </a:r>
            <a:r>
              <a:rPr lang="ru-RU" altLang="ru-RU" sz="2400" b="1" dirty="0">
                <a:latin typeface="Segoe Script" pitchFamily="34" charset="0"/>
              </a:rPr>
              <a:t>Антуан де Сент-Экзюпери писал: « У тебя нет ни вкуса, ни цвета, ни запаха, тебя невозможно описать, тобою можно наслаждаться, не ведая, что ты такое… Ты самое большое богатство на свете…» О чем писал Экзюпери? </a:t>
            </a:r>
            <a:endParaRPr lang="ru-RU" altLang="ru-RU" sz="2400" dirty="0">
              <a:latin typeface="Segoe Script" pitchFamily="34" charset="0"/>
            </a:endParaRPr>
          </a:p>
        </p:txBody>
      </p:sp>
      <p:sp>
        <p:nvSpPr>
          <p:cNvPr id="139" name="Rectangle 78"/>
          <p:cNvSpPr>
            <a:spLocks noChangeArrowheads="1"/>
          </p:cNvSpPr>
          <p:nvPr/>
        </p:nvSpPr>
        <p:spPr bwMode="auto">
          <a:xfrm>
            <a:off x="6645318" y="645532"/>
            <a:ext cx="2461238" cy="298023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140" name="Text Box 25"/>
          <p:cNvSpPr txBox="1">
            <a:spLocks noChangeArrowheads="1"/>
          </p:cNvSpPr>
          <p:nvPr/>
        </p:nvSpPr>
        <p:spPr bwMode="auto">
          <a:xfrm>
            <a:off x="6705600" y="609600"/>
            <a:ext cx="533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13</a:t>
            </a:r>
          </a:p>
        </p:txBody>
      </p:sp>
      <p:sp>
        <p:nvSpPr>
          <p:cNvPr id="141" name="Oval 65"/>
          <p:cNvSpPr>
            <a:spLocks noChangeArrowheads="1"/>
          </p:cNvSpPr>
          <p:nvPr/>
        </p:nvSpPr>
        <p:spPr bwMode="auto">
          <a:xfrm>
            <a:off x="7239000" y="72072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142" name="Text Box 40"/>
          <p:cNvSpPr txBox="1">
            <a:spLocks noChangeArrowheads="1"/>
          </p:cNvSpPr>
          <p:nvPr/>
        </p:nvSpPr>
        <p:spPr bwMode="auto">
          <a:xfrm>
            <a:off x="7529513" y="584390"/>
            <a:ext cx="1333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$250</a:t>
            </a:r>
            <a:r>
              <a:rPr lang="ru-RU" altLang="ru-RU" sz="20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000</a:t>
            </a:r>
          </a:p>
        </p:txBody>
      </p:sp>
      <p:pic>
        <p:nvPicPr>
          <p:cNvPr id="3" name="смайлик.mp3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>
                  <p14:trim end="280833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431361" y="3830088"/>
            <a:ext cx="57150" cy="57150"/>
          </a:xfrm>
          <a:prstGeom prst="rect">
            <a:avLst/>
          </a:prstGeom>
        </p:spPr>
      </p:pic>
      <p:pic>
        <p:nvPicPr>
          <p:cNvPr id="18" name="ВОПРОСЫ-13-15 обрезка.mp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841163" y="3810000"/>
            <a:ext cx="45719" cy="45719"/>
          </a:xfrm>
          <a:prstGeom prst="rect">
            <a:avLst/>
          </a:prstGeom>
        </p:spPr>
      </p:pic>
      <p:pic>
        <p:nvPicPr>
          <p:cNvPr id="8" name="нет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4"/>
          <a:stretch>
            <a:fillRect/>
          </a:stretch>
        </p:blipFill>
        <p:spPr>
          <a:xfrm flipV="1">
            <a:off x="4267200" y="3048000"/>
            <a:ext cx="76200" cy="76200"/>
          </a:xfrm>
          <a:prstGeom prst="rect">
            <a:avLst/>
          </a:prstGeom>
        </p:spPr>
      </p:pic>
      <p:pic>
        <p:nvPicPr>
          <p:cNvPr id="19" name="нет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2"/>
          <a:stretch>
            <a:fillRect/>
          </a:stretch>
        </p:blipFill>
        <p:spPr>
          <a:xfrm flipV="1">
            <a:off x="4267200" y="3078481"/>
            <a:ext cx="45719" cy="45719"/>
          </a:xfrm>
          <a:prstGeom prst="rect">
            <a:avLst/>
          </a:prstGeom>
        </p:spPr>
      </p:pic>
      <p:pic>
        <p:nvPicPr>
          <p:cNvPr id="20" name="нет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2"/>
          <a:stretch>
            <a:fillRect/>
          </a:stretch>
        </p:blipFill>
        <p:spPr>
          <a:xfrm flipV="1">
            <a:off x="4267200" y="3048000"/>
            <a:ext cx="76200" cy="7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178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68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1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1" dur="348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347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335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481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46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41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71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CC"/>
                                      </p:to>
                                    </p:animClr>
                                    <p:set>
                                      <p:cBhvr>
                                        <p:cTn id="72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344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447"/>
                            </p:stCondLst>
                            <p:childTnLst>
                              <p:par>
                                <p:cTn id="7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audio>
              <p:cMediaNode vol="80000" showWhenStopped="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showWhenStopped="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 showWhenStopped="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 showWhenStopped="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mph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90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CC"/>
                                      </p:to>
                                    </p:animClr>
                                    <p:set>
                                      <p:cBhvr>
                                        <p:cTn id="91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344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447"/>
                            </p:stCondLst>
                            <p:childTnLst>
                              <p:par>
                                <p:cTn id="9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audio>
              <p:cMediaNode vol="80000" showWhenStopped="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101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showWhenStopped="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7083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mph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116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CC"/>
                                      </p:to>
                                    </p:animClr>
                                    <p:set>
                                      <p:cBhvr>
                                        <p:cTn id="117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0" dur="344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447"/>
                            </p:stCondLst>
                            <p:childTnLst>
                              <p:par>
                                <p:cTn id="1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audio>
              <p:cMediaNode showWhenStopped="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showWhenStopped="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100000" showWhenStopped="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78" grpId="0" animBg="1"/>
      <p:bldP spid="78" grpId="1" animBg="1"/>
      <p:bldP spid="78" grpId="2" animBg="1"/>
      <p:bldP spid="79" grpId="0" animBg="1"/>
      <p:bldP spid="79" grpId="1" animBg="1"/>
      <p:bldP spid="79" grpId="2" animBg="1"/>
      <p:bldP spid="81" grpId="0" animBg="1"/>
      <p:bldP spid="81" grpId="1" animBg="1"/>
      <p:bldP spid="10" grpId="0" animBg="1"/>
      <p:bldP spid="10" grpId="1" animBg="1"/>
      <p:bldP spid="137" grpId="0" animBg="1"/>
      <p:bldP spid="139" grpId="0" animBg="1"/>
      <p:bldP spid="14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ChangeArrowheads="1"/>
          </p:cNvSpPr>
          <p:nvPr/>
        </p:nvSpPr>
        <p:spPr bwMode="auto">
          <a:xfrm>
            <a:off x="-1" y="4463256"/>
            <a:ext cx="9129713" cy="2432844"/>
          </a:xfrm>
          <a:prstGeom prst="rect">
            <a:avLst/>
          </a:prstGeom>
          <a:solidFill>
            <a:srgbClr val="FFFFCC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165" name="Rectangle 22"/>
          <p:cNvSpPr>
            <a:spLocks noChangeArrowheads="1"/>
          </p:cNvSpPr>
          <p:nvPr/>
        </p:nvSpPr>
        <p:spPr bwMode="auto">
          <a:xfrm>
            <a:off x="6629400" y="0"/>
            <a:ext cx="2514600" cy="47117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5715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6148" name="Text Box 23"/>
          <p:cNvSpPr txBox="1">
            <a:spLocks noChangeArrowheads="1"/>
          </p:cNvSpPr>
          <p:nvPr/>
        </p:nvSpPr>
        <p:spPr bwMode="auto">
          <a:xfrm>
            <a:off x="6714027" y="-5795"/>
            <a:ext cx="44438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1800" b="1" dirty="0">
                <a:solidFill>
                  <a:srgbClr val="FFFF00"/>
                </a:solidFill>
                <a:latin typeface="Arial" charset="0"/>
              </a:rPr>
              <a:t>15</a:t>
            </a:r>
          </a:p>
        </p:txBody>
      </p:sp>
      <p:sp>
        <p:nvSpPr>
          <p:cNvPr id="6163" name="Text Box 37"/>
          <p:cNvSpPr txBox="1">
            <a:spLocks noChangeArrowheads="1"/>
          </p:cNvSpPr>
          <p:nvPr/>
        </p:nvSpPr>
        <p:spPr bwMode="auto">
          <a:xfrm>
            <a:off x="6750211" y="4354512"/>
            <a:ext cx="7561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1</a:t>
            </a:r>
          </a:p>
        </p:txBody>
      </p:sp>
      <p:sp>
        <p:nvSpPr>
          <p:cNvPr id="6164" name="Text Box 38"/>
          <p:cNvSpPr txBox="1">
            <a:spLocks noChangeArrowheads="1"/>
          </p:cNvSpPr>
          <p:nvPr/>
        </p:nvSpPr>
        <p:spPr bwMode="auto">
          <a:xfrm>
            <a:off x="7550959" y="-36513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2000" b="1" dirty="0">
                <a:solidFill>
                  <a:srgbClr val="FFFF00"/>
                </a:solidFill>
                <a:latin typeface="Arial" charset="0"/>
              </a:rPr>
              <a:t>$1 </a:t>
            </a:r>
            <a:r>
              <a:rPr lang="ru-RU" altLang="ru-RU" sz="2000" b="1" dirty="0">
                <a:solidFill>
                  <a:srgbClr val="FFFF00"/>
                </a:solidFill>
                <a:latin typeface="Arial" charset="0"/>
              </a:rPr>
              <a:t>000 000</a:t>
            </a:r>
            <a:endParaRPr lang="en-US" altLang="ru-RU" sz="2000" b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6179" name="Oval 53"/>
          <p:cNvSpPr>
            <a:spLocks noChangeArrowheads="1"/>
          </p:cNvSpPr>
          <p:nvPr/>
        </p:nvSpPr>
        <p:spPr bwMode="auto">
          <a:xfrm>
            <a:off x="7239000" y="4419600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184" name="Oval 58"/>
          <p:cNvSpPr>
            <a:spLocks noChangeArrowheads="1"/>
          </p:cNvSpPr>
          <p:nvPr/>
        </p:nvSpPr>
        <p:spPr bwMode="auto">
          <a:xfrm>
            <a:off x="7239000" y="2895600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193" name="Oval 67"/>
          <p:cNvSpPr>
            <a:spLocks noChangeArrowheads="1"/>
          </p:cNvSpPr>
          <p:nvPr/>
        </p:nvSpPr>
        <p:spPr bwMode="auto">
          <a:xfrm>
            <a:off x="7245995" y="108412"/>
            <a:ext cx="152400" cy="152400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endParaRPr lang="ru-RU" altLang="ru-RU">
              <a:solidFill>
                <a:srgbClr val="FFFF00"/>
              </a:solidFill>
            </a:endParaRPr>
          </a:p>
        </p:txBody>
      </p:sp>
      <p:sp>
        <p:nvSpPr>
          <p:cNvPr id="78" name="AutoShape 15"/>
          <p:cNvSpPr>
            <a:spLocks noChangeArrowheads="1"/>
          </p:cNvSpPr>
          <p:nvPr/>
        </p:nvSpPr>
        <p:spPr bwMode="auto">
          <a:xfrm>
            <a:off x="5098274" y="4781550"/>
            <a:ext cx="3929062" cy="857250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ru-RU" sz="3600" b="1" dirty="0" err="1">
                <a:latin typeface="Monotype Corsiva" pitchFamily="66" charset="0"/>
              </a:rPr>
              <a:t>Нобелий</a:t>
            </a:r>
            <a:endParaRPr lang="ru-RU" sz="3600" b="1" dirty="0">
              <a:latin typeface="Monotype Corsiva" pitchFamily="66" charset="0"/>
            </a:endParaRPr>
          </a:p>
        </p:txBody>
      </p:sp>
      <p:sp>
        <p:nvSpPr>
          <p:cNvPr id="79" name="AutoShape 15"/>
          <p:cNvSpPr>
            <a:spLocks noChangeArrowheads="1"/>
          </p:cNvSpPr>
          <p:nvPr/>
        </p:nvSpPr>
        <p:spPr bwMode="auto">
          <a:xfrm>
            <a:off x="571500" y="5786438"/>
            <a:ext cx="3929063" cy="857250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ru-RU" sz="3600" b="1" dirty="0" smtClean="0">
                <a:latin typeface="Monotype Corsiva" pitchFamily="66" charset="0"/>
              </a:rPr>
              <a:t>Кюрий</a:t>
            </a:r>
            <a:endParaRPr lang="ru-RU" sz="3600" b="1" dirty="0">
              <a:latin typeface="Monotype Corsiva" pitchFamily="66" charset="0"/>
            </a:endParaRPr>
          </a:p>
        </p:txBody>
      </p:sp>
      <p:sp>
        <p:nvSpPr>
          <p:cNvPr id="80" name="AutoShape 15"/>
          <p:cNvSpPr>
            <a:spLocks noChangeArrowheads="1"/>
          </p:cNvSpPr>
          <p:nvPr/>
        </p:nvSpPr>
        <p:spPr bwMode="auto">
          <a:xfrm>
            <a:off x="5072063" y="5786438"/>
            <a:ext cx="3929062" cy="857250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ru-RU" sz="3600" b="1" dirty="0" err="1">
                <a:latin typeface="Monotype Corsiva" pitchFamily="66" charset="0"/>
              </a:rPr>
              <a:t>Сиборгий</a:t>
            </a:r>
            <a:endParaRPr lang="ru-RU" sz="3600" b="1" dirty="0">
              <a:latin typeface="Monotype Corsiva" pitchFamily="66" charset="0"/>
            </a:endParaRPr>
          </a:p>
        </p:txBody>
      </p:sp>
      <p:sp>
        <p:nvSpPr>
          <p:cNvPr id="81" name="AutoShape 13"/>
          <p:cNvSpPr>
            <a:spLocks noChangeArrowheads="1"/>
          </p:cNvSpPr>
          <p:nvPr/>
        </p:nvSpPr>
        <p:spPr bwMode="auto">
          <a:xfrm>
            <a:off x="628650" y="4786313"/>
            <a:ext cx="3929063" cy="857250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ru-RU" sz="3600" b="1" dirty="0">
                <a:latin typeface="Monotype Corsiva" pitchFamily="66" charset="0"/>
              </a:rPr>
              <a:t>Менделевий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393389" y="206375"/>
            <a:ext cx="1116587" cy="685800"/>
            <a:chOff x="393389" y="206375"/>
            <a:chExt cx="1116587" cy="685800"/>
          </a:xfrm>
        </p:grpSpPr>
        <p:sp>
          <p:nvSpPr>
            <p:cNvPr id="83" name="Oval 50"/>
            <p:cNvSpPr>
              <a:spLocks noChangeArrowheads="1"/>
            </p:cNvSpPr>
            <p:nvPr/>
          </p:nvSpPr>
          <p:spPr bwMode="auto">
            <a:xfrm>
              <a:off x="393389" y="206375"/>
              <a:ext cx="1081087" cy="68580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57150">
              <a:solidFill>
                <a:srgbClr val="00B05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202" name="Text Box 53"/>
            <p:cNvSpPr txBox="1">
              <a:spLocks noChangeArrowheads="1"/>
            </p:cNvSpPr>
            <p:nvPr/>
          </p:nvSpPr>
          <p:spPr bwMode="auto">
            <a:xfrm>
              <a:off x="443176" y="275425"/>
              <a:ext cx="1066800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ru-RU" sz="2400" b="1" dirty="0">
                  <a:solidFill>
                    <a:schemeClr val="bg1"/>
                  </a:solidFill>
                  <a:latin typeface="Arial" charset="0"/>
                </a:rPr>
                <a:t>50:50</a:t>
              </a:r>
              <a:endParaRPr lang="en-US" altLang="ru-RU" sz="2400" dirty="0">
                <a:solidFill>
                  <a:schemeClr val="bg1"/>
                </a:solidFill>
                <a:latin typeface="Arial" charset="0"/>
              </a:endParaRP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1643063" y="214313"/>
            <a:ext cx="928687" cy="685800"/>
            <a:chOff x="1643063" y="214313"/>
            <a:chExt cx="928687" cy="685800"/>
          </a:xfrm>
        </p:grpSpPr>
        <p:sp>
          <p:nvSpPr>
            <p:cNvPr id="84" name="Oval 52"/>
            <p:cNvSpPr>
              <a:spLocks noChangeArrowheads="1"/>
            </p:cNvSpPr>
            <p:nvPr/>
          </p:nvSpPr>
          <p:spPr bwMode="auto">
            <a:xfrm>
              <a:off x="1643063" y="214313"/>
              <a:ext cx="928687" cy="68580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57150">
              <a:solidFill>
                <a:srgbClr val="00B05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pic>
          <p:nvPicPr>
            <p:cNvPr id="6203" name="Picture 54"/>
            <p:cNvPicPr>
              <a:picLocks noChangeAspect="1" noChangeArrowheads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1850231" y="266700"/>
              <a:ext cx="514350" cy="606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Группа 3"/>
          <p:cNvGrpSpPr/>
          <p:nvPr/>
        </p:nvGrpSpPr>
        <p:grpSpPr>
          <a:xfrm>
            <a:off x="3924300" y="244475"/>
            <a:ext cx="1295400" cy="685800"/>
            <a:chOff x="3768725" y="214313"/>
            <a:chExt cx="1295400" cy="685800"/>
          </a:xfrm>
        </p:grpSpPr>
        <p:sp>
          <p:nvSpPr>
            <p:cNvPr id="85" name="Oval 51"/>
            <p:cNvSpPr>
              <a:spLocks noChangeArrowheads="1"/>
            </p:cNvSpPr>
            <p:nvPr/>
          </p:nvSpPr>
          <p:spPr bwMode="auto">
            <a:xfrm>
              <a:off x="3768725" y="214313"/>
              <a:ext cx="1295400" cy="68580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57150">
              <a:solidFill>
                <a:srgbClr val="00B05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204" name="Oval 56"/>
            <p:cNvSpPr>
              <a:spLocks noChangeArrowheads="1"/>
            </p:cNvSpPr>
            <p:nvPr/>
          </p:nvSpPr>
          <p:spPr bwMode="auto">
            <a:xfrm>
              <a:off x="4325938" y="292100"/>
              <a:ext cx="152400" cy="1524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6205" name="Oval 58"/>
            <p:cNvSpPr>
              <a:spLocks noChangeArrowheads="1"/>
            </p:cNvSpPr>
            <p:nvPr/>
          </p:nvSpPr>
          <p:spPr bwMode="auto">
            <a:xfrm>
              <a:off x="4638675" y="257175"/>
              <a:ext cx="152400" cy="1524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6206" name="Oval 60"/>
            <p:cNvSpPr>
              <a:spLocks noChangeArrowheads="1"/>
            </p:cNvSpPr>
            <p:nvPr/>
          </p:nvSpPr>
          <p:spPr bwMode="auto">
            <a:xfrm>
              <a:off x="4000500" y="244475"/>
              <a:ext cx="152400" cy="1524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6207" name="AutoShape 55"/>
            <p:cNvSpPr>
              <a:spLocks noChangeArrowheads="1"/>
            </p:cNvSpPr>
            <p:nvPr/>
          </p:nvSpPr>
          <p:spPr bwMode="auto">
            <a:xfrm rot="5400000">
              <a:off x="4576763" y="396875"/>
              <a:ext cx="304800" cy="304800"/>
            </a:xfrm>
            <a:prstGeom prst="flowChartDisplay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6208" name="AutoShape 57"/>
            <p:cNvSpPr>
              <a:spLocks noChangeArrowheads="1"/>
            </p:cNvSpPr>
            <p:nvPr/>
          </p:nvSpPr>
          <p:spPr bwMode="auto">
            <a:xfrm rot="5400000">
              <a:off x="4249738" y="436563"/>
              <a:ext cx="304800" cy="304800"/>
            </a:xfrm>
            <a:prstGeom prst="flowChartDisplay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6209" name="AutoShape 59"/>
            <p:cNvSpPr>
              <a:spLocks noChangeArrowheads="1"/>
            </p:cNvSpPr>
            <p:nvPr/>
          </p:nvSpPr>
          <p:spPr bwMode="auto">
            <a:xfrm rot="5400000">
              <a:off x="3924300" y="400050"/>
              <a:ext cx="304800" cy="304800"/>
            </a:xfrm>
            <a:prstGeom prst="flowChartDisplay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</p:grpSp>
      <p:pic>
        <p:nvPicPr>
          <p:cNvPr id="6210" name="Picture 1" descr="http://www.gifpark.su/Gifs/LETTERS/3/a4.gif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75" y="5000625"/>
            <a:ext cx="43815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11" name="Picture 2" descr="http://www.gifpark.su/Gifs/LETTERS/3/b4.gif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3438" y="5000625"/>
            <a:ext cx="43815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12" name="Picture 3" descr="http://www.gifpark.su/Gifs/LETTERS/3/c4.gif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75" y="6000750"/>
            <a:ext cx="43815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13" name="Picture 4" descr="http://www.gifpark.su/Gifs/LETTERS/3/d4.gif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3438" y="6000750"/>
            <a:ext cx="43815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Группа 8"/>
          <p:cNvGrpSpPr/>
          <p:nvPr/>
        </p:nvGrpSpPr>
        <p:grpSpPr>
          <a:xfrm>
            <a:off x="2772254" y="204709"/>
            <a:ext cx="928688" cy="685800"/>
            <a:chOff x="2724150" y="228600"/>
            <a:chExt cx="928688" cy="685800"/>
          </a:xfrm>
        </p:grpSpPr>
        <p:sp>
          <p:nvSpPr>
            <p:cNvPr id="71" name="Oval 52"/>
            <p:cNvSpPr>
              <a:spLocks noChangeArrowheads="1"/>
            </p:cNvSpPr>
            <p:nvPr/>
          </p:nvSpPr>
          <p:spPr bwMode="auto">
            <a:xfrm>
              <a:off x="2724150" y="228600"/>
              <a:ext cx="928688" cy="68580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57150">
              <a:solidFill>
                <a:srgbClr val="00B05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4" name="Улыбающееся лицо 73"/>
            <p:cNvSpPr/>
            <p:nvPr/>
          </p:nvSpPr>
          <p:spPr>
            <a:xfrm>
              <a:off x="2909888" y="311228"/>
              <a:ext cx="557212" cy="485775"/>
            </a:xfrm>
            <a:prstGeom prst="smileyFace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pic>
        <p:nvPicPr>
          <p:cNvPr id="5" name="50-5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6186714" y="4123494"/>
            <a:ext cx="45719" cy="45719"/>
          </a:xfrm>
          <a:prstGeom prst="rect">
            <a:avLst/>
          </a:prstGeom>
        </p:spPr>
      </p:pic>
      <p:sp>
        <p:nvSpPr>
          <p:cNvPr id="10" name="Овал 9"/>
          <p:cNvSpPr/>
          <p:nvPr/>
        </p:nvSpPr>
        <p:spPr>
          <a:xfrm>
            <a:off x="5399946" y="111355"/>
            <a:ext cx="1033102" cy="917113"/>
          </a:xfrm>
          <a:prstGeom prst="ellipse">
            <a:avLst/>
          </a:prstGeom>
          <a:gradFill>
            <a:gsLst>
              <a:gs pos="38000">
                <a:srgbClr val="FFFF00"/>
              </a:gs>
              <a:gs pos="86000">
                <a:srgbClr val="0070C0"/>
              </a:gs>
              <a:gs pos="67000">
                <a:schemeClr val="accent6">
                  <a:lumMod val="40000"/>
                  <a:lumOff val="60000"/>
                </a:schemeClr>
              </a:gs>
              <a:gs pos="52000">
                <a:srgbClr val="00B050"/>
              </a:gs>
              <a:gs pos="97000">
                <a:schemeClr val="bg1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Звонок другу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300173" y="4251193"/>
            <a:ext cx="130034" cy="130034"/>
          </a:xfrm>
          <a:prstGeom prst="rect">
            <a:avLst/>
          </a:prstGeom>
        </p:spPr>
      </p:pic>
      <p:pic>
        <p:nvPicPr>
          <p:cNvPr id="12" name="Зал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2843056" y="4105669"/>
            <a:ext cx="111125" cy="111125"/>
          </a:xfrm>
          <a:prstGeom prst="rect">
            <a:avLst/>
          </a:prstGeom>
        </p:spPr>
      </p:pic>
      <p:sp>
        <p:nvSpPr>
          <p:cNvPr id="86" name="Rectangle 78"/>
          <p:cNvSpPr>
            <a:spLocks noChangeArrowheads="1"/>
          </p:cNvSpPr>
          <p:nvPr/>
        </p:nvSpPr>
        <p:spPr bwMode="auto">
          <a:xfrm>
            <a:off x="6643688" y="4357688"/>
            <a:ext cx="2465387" cy="322262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90" name="Rectangle 78"/>
          <p:cNvSpPr>
            <a:spLocks noChangeArrowheads="1"/>
          </p:cNvSpPr>
          <p:nvPr/>
        </p:nvSpPr>
        <p:spPr bwMode="auto">
          <a:xfrm>
            <a:off x="6643687" y="4058688"/>
            <a:ext cx="2465387" cy="322262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92" name="Rectangle 78"/>
          <p:cNvSpPr>
            <a:spLocks noChangeArrowheads="1"/>
          </p:cNvSpPr>
          <p:nvPr/>
        </p:nvSpPr>
        <p:spPr bwMode="auto">
          <a:xfrm>
            <a:off x="6643688" y="3768725"/>
            <a:ext cx="2465387" cy="322262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94" name="Rectangle 78"/>
          <p:cNvSpPr>
            <a:spLocks noChangeArrowheads="1"/>
          </p:cNvSpPr>
          <p:nvPr/>
        </p:nvSpPr>
        <p:spPr bwMode="auto">
          <a:xfrm>
            <a:off x="6643688" y="3454644"/>
            <a:ext cx="2465387" cy="322262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95" name="Text Box 37"/>
          <p:cNvSpPr txBox="1">
            <a:spLocks noChangeArrowheads="1"/>
          </p:cNvSpPr>
          <p:nvPr/>
        </p:nvSpPr>
        <p:spPr bwMode="auto">
          <a:xfrm>
            <a:off x="6730004" y="4347262"/>
            <a:ext cx="48459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1</a:t>
            </a:r>
          </a:p>
        </p:txBody>
      </p:sp>
      <p:sp>
        <p:nvSpPr>
          <p:cNvPr id="96" name="Oval 53"/>
          <p:cNvSpPr>
            <a:spLocks noChangeArrowheads="1"/>
          </p:cNvSpPr>
          <p:nvPr/>
        </p:nvSpPr>
        <p:spPr bwMode="auto">
          <a:xfrm>
            <a:off x="7239000" y="4463256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97" name="Text Box 52"/>
          <p:cNvSpPr txBox="1">
            <a:spLocks noChangeArrowheads="1"/>
          </p:cNvSpPr>
          <p:nvPr/>
        </p:nvSpPr>
        <p:spPr bwMode="auto">
          <a:xfrm>
            <a:off x="7543800" y="4339431"/>
            <a:ext cx="101667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$100</a:t>
            </a:r>
          </a:p>
        </p:txBody>
      </p:sp>
      <p:sp>
        <p:nvSpPr>
          <p:cNvPr id="98" name="Text Box 36"/>
          <p:cNvSpPr txBox="1">
            <a:spLocks noChangeArrowheads="1"/>
          </p:cNvSpPr>
          <p:nvPr/>
        </p:nvSpPr>
        <p:spPr bwMode="auto">
          <a:xfrm>
            <a:off x="6750211" y="4036889"/>
            <a:ext cx="493988" cy="382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2</a:t>
            </a:r>
          </a:p>
        </p:txBody>
      </p:sp>
      <p:sp>
        <p:nvSpPr>
          <p:cNvPr id="100" name="Oval 59"/>
          <p:cNvSpPr>
            <a:spLocks noChangeArrowheads="1"/>
          </p:cNvSpPr>
          <p:nvPr/>
        </p:nvSpPr>
        <p:spPr bwMode="auto">
          <a:xfrm>
            <a:off x="7245995" y="4161232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101" name="Text Box 51"/>
          <p:cNvSpPr txBox="1">
            <a:spLocks noChangeArrowheads="1"/>
          </p:cNvSpPr>
          <p:nvPr/>
        </p:nvSpPr>
        <p:spPr bwMode="auto">
          <a:xfrm>
            <a:off x="7543800" y="4046782"/>
            <a:ext cx="1333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$200</a:t>
            </a:r>
          </a:p>
        </p:txBody>
      </p:sp>
      <p:sp>
        <p:nvSpPr>
          <p:cNvPr id="102" name="Text Box 35"/>
          <p:cNvSpPr txBox="1">
            <a:spLocks noChangeArrowheads="1"/>
          </p:cNvSpPr>
          <p:nvPr/>
        </p:nvSpPr>
        <p:spPr bwMode="auto">
          <a:xfrm>
            <a:off x="6744160" y="3755535"/>
            <a:ext cx="4076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3</a:t>
            </a:r>
          </a:p>
        </p:txBody>
      </p:sp>
      <p:sp>
        <p:nvSpPr>
          <p:cNvPr id="103" name="Oval 58"/>
          <p:cNvSpPr>
            <a:spLocks noChangeArrowheads="1"/>
          </p:cNvSpPr>
          <p:nvPr/>
        </p:nvSpPr>
        <p:spPr bwMode="auto">
          <a:xfrm>
            <a:off x="7244862" y="3853656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104" name="Text Box 50"/>
          <p:cNvSpPr txBox="1">
            <a:spLocks noChangeArrowheads="1"/>
          </p:cNvSpPr>
          <p:nvPr/>
        </p:nvSpPr>
        <p:spPr bwMode="auto">
          <a:xfrm>
            <a:off x="7550959" y="3743569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$300</a:t>
            </a:r>
          </a:p>
        </p:txBody>
      </p:sp>
      <p:sp>
        <p:nvSpPr>
          <p:cNvPr id="105" name="Text Box 34"/>
          <p:cNvSpPr txBox="1">
            <a:spLocks noChangeArrowheads="1"/>
          </p:cNvSpPr>
          <p:nvPr/>
        </p:nvSpPr>
        <p:spPr bwMode="auto">
          <a:xfrm>
            <a:off x="6735969" y="3448381"/>
            <a:ext cx="5719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4</a:t>
            </a:r>
          </a:p>
        </p:txBody>
      </p:sp>
      <p:sp>
        <p:nvSpPr>
          <p:cNvPr id="106" name="Oval 58"/>
          <p:cNvSpPr>
            <a:spLocks noChangeArrowheads="1"/>
          </p:cNvSpPr>
          <p:nvPr/>
        </p:nvSpPr>
        <p:spPr bwMode="auto">
          <a:xfrm>
            <a:off x="7245995" y="3552825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107" name="Text Box 49"/>
          <p:cNvSpPr txBox="1">
            <a:spLocks noChangeArrowheads="1"/>
          </p:cNvSpPr>
          <p:nvPr/>
        </p:nvSpPr>
        <p:spPr bwMode="auto">
          <a:xfrm>
            <a:off x="7560353" y="3429000"/>
            <a:ext cx="1000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$500</a:t>
            </a:r>
          </a:p>
        </p:txBody>
      </p:sp>
      <p:sp>
        <p:nvSpPr>
          <p:cNvPr id="88" name="Rectangle 78"/>
          <p:cNvSpPr>
            <a:spLocks noChangeArrowheads="1"/>
          </p:cNvSpPr>
          <p:nvPr/>
        </p:nvSpPr>
        <p:spPr bwMode="auto">
          <a:xfrm>
            <a:off x="6643242" y="3130184"/>
            <a:ext cx="2465834" cy="36334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89" name="Text Box 33"/>
          <p:cNvSpPr txBox="1">
            <a:spLocks noChangeArrowheads="1"/>
          </p:cNvSpPr>
          <p:nvPr/>
        </p:nvSpPr>
        <p:spPr bwMode="auto">
          <a:xfrm>
            <a:off x="6738296" y="3141658"/>
            <a:ext cx="32450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b="1" dirty="0">
                <a:solidFill>
                  <a:srgbClr val="FFFF00"/>
                </a:solidFill>
                <a:latin typeface="Arial" charset="0"/>
              </a:rPr>
              <a:t>5</a:t>
            </a:r>
          </a:p>
        </p:txBody>
      </p:sp>
      <p:sp>
        <p:nvSpPr>
          <p:cNvPr id="91" name="Oval 62"/>
          <p:cNvSpPr>
            <a:spLocks noChangeArrowheads="1"/>
          </p:cNvSpPr>
          <p:nvPr/>
        </p:nvSpPr>
        <p:spPr bwMode="auto">
          <a:xfrm>
            <a:off x="7244199" y="3249686"/>
            <a:ext cx="152400" cy="152400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/>
            <a:endParaRPr lang="ru-RU" altLang="ru-RU"/>
          </a:p>
        </p:txBody>
      </p:sp>
      <p:sp>
        <p:nvSpPr>
          <p:cNvPr id="93" name="Text Box 48"/>
          <p:cNvSpPr txBox="1">
            <a:spLocks noChangeArrowheads="1"/>
          </p:cNvSpPr>
          <p:nvPr/>
        </p:nvSpPr>
        <p:spPr bwMode="auto">
          <a:xfrm>
            <a:off x="7543800" y="3106821"/>
            <a:ext cx="127667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2000" b="1" dirty="0">
                <a:solidFill>
                  <a:srgbClr val="FFFF00"/>
                </a:solidFill>
                <a:latin typeface="Arial" charset="0"/>
              </a:rPr>
              <a:t>$1</a:t>
            </a:r>
            <a:r>
              <a:rPr lang="ru-RU" altLang="ru-RU" sz="2000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altLang="ru-RU" sz="2000" b="1" dirty="0">
                <a:solidFill>
                  <a:srgbClr val="FFFF00"/>
                </a:solidFill>
                <a:latin typeface="Arial" charset="0"/>
              </a:rPr>
              <a:t>000</a:t>
            </a:r>
          </a:p>
        </p:txBody>
      </p:sp>
      <p:sp>
        <p:nvSpPr>
          <p:cNvPr id="108" name="Rectangle 78"/>
          <p:cNvSpPr>
            <a:spLocks noChangeArrowheads="1"/>
          </p:cNvSpPr>
          <p:nvPr/>
        </p:nvSpPr>
        <p:spPr bwMode="auto">
          <a:xfrm>
            <a:off x="6643686" y="2834257"/>
            <a:ext cx="2465387" cy="322262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pic>
        <p:nvPicPr>
          <p:cNvPr id="13" name="ДА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4267200" y="3124200"/>
            <a:ext cx="45719" cy="45719"/>
          </a:xfrm>
          <a:prstGeom prst="rect">
            <a:avLst/>
          </a:prstGeom>
        </p:spPr>
      </p:pic>
      <p:sp>
        <p:nvSpPr>
          <p:cNvPr id="112" name="Text Box 32"/>
          <p:cNvSpPr txBox="1">
            <a:spLocks noChangeArrowheads="1"/>
          </p:cNvSpPr>
          <p:nvPr/>
        </p:nvSpPr>
        <p:spPr bwMode="auto">
          <a:xfrm>
            <a:off x="6744159" y="2831068"/>
            <a:ext cx="3841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6</a:t>
            </a:r>
          </a:p>
        </p:txBody>
      </p:sp>
      <p:sp>
        <p:nvSpPr>
          <p:cNvPr id="113" name="Oval 58"/>
          <p:cNvSpPr>
            <a:spLocks noChangeArrowheads="1"/>
          </p:cNvSpPr>
          <p:nvPr/>
        </p:nvSpPr>
        <p:spPr bwMode="auto">
          <a:xfrm>
            <a:off x="7244862" y="2919188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114" name="Text Box 47"/>
          <p:cNvSpPr txBox="1">
            <a:spLocks noChangeArrowheads="1"/>
          </p:cNvSpPr>
          <p:nvPr/>
        </p:nvSpPr>
        <p:spPr bwMode="auto">
          <a:xfrm>
            <a:off x="7543800" y="2800350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$2</a:t>
            </a:r>
            <a:r>
              <a:rPr lang="ru-RU" altLang="ru-RU" sz="20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000</a:t>
            </a:r>
          </a:p>
        </p:txBody>
      </p:sp>
      <p:pic>
        <p:nvPicPr>
          <p:cNvPr id="14" name="ДА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4267200" y="3124200"/>
            <a:ext cx="45719" cy="45719"/>
          </a:xfrm>
          <a:prstGeom prst="rect">
            <a:avLst/>
          </a:prstGeom>
        </p:spPr>
      </p:pic>
      <p:sp>
        <p:nvSpPr>
          <p:cNvPr id="110" name="Rectangle 78"/>
          <p:cNvSpPr>
            <a:spLocks noChangeArrowheads="1"/>
          </p:cNvSpPr>
          <p:nvPr/>
        </p:nvSpPr>
        <p:spPr bwMode="auto">
          <a:xfrm>
            <a:off x="6643240" y="2454275"/>
            <a:ext cx="2465836" cy="384886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111" name="Text Box 31"/>
          <p:cNvSpPr txBox="1">
            <a:spLocks noChangeArrowheads="1"/>
          </p:cNvSpPr>
          <p:nvPr/>
        </p:nvSpPr>
        <p:spPr bwMode="auto">
          <a:xfrm>
            <a:off x="6746328" y="2494287"/>
            <a:ext cx="4226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7</a:t>
            </a:r>
          </a:p>
        </p:txBody>
      </p:sp>
      <p:sp>
        <p:nvSpPr>
          <p:cNvPr id="115" name="Oval 59"/>
          <p:cNvSpPr>
            <a:spLocks noChangeArrowheads="1"/>
          </p:cNvSpPr>
          <p:nvPr/>
        </p:nvSpPr>
        <p:spPr bwMode="auto">
          <a:xfrm>
            <a:off x="7231753" y="2602753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116" name="Text Box 46"/>
          <p:cNvSpPr txBox="1">
            <a:spLocks noChangeArrowheads="1"/>
          </p:cNvSpPr>
          <p:nvPr/>
        </p:nvSpPr>
        <p:spPr bwMode="auto">
          <a:xfrm>
            <a:off x="7529513" y="2478928"/>
            <a:ext cx="1132656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$4</a:t>
            </a:r>
            <a:r>
              <a:rPr lang="ru-RU" altLang="ru-RU" sz="20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000</a:t>
            </a:r>
          </a:p>
        </p:txBody>
      </p:sp>
      <p:pic>
        <p:nvPicPr>
          <p:cNvPr id="3" name="ДА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5219701" y="3100022"/>
            <a:ext cx="59104" cy="59104"/>
          </a:xfrm>
          <a:prstGeom prst="rect">
            <a:avLst/>
          </a:prstGeom>
        </p:spPr>
      </p:pic>
      <p:sp>
        <p:nvSpPr>
          <p:cNvPr id="117" name="Rectangle 78"/>
          <p:cNvSpPr>
            <a:spLocks noChangeArrowheads="1"/>
          </p:cNvSpPr>
          <p:nvPr/>
        </p:nvSpPr>
        <p:spPr bwMode="auto">
          <a:xfrm>
            <a:off x="6643240" y="2149475"/>
            <a:ext cx="2465836" cy="367424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118" name="Text Box 30"/>
          <p:cNvSpPr txBox="1">
            <a:spLocks noChangeArrowheads="1"/>
          </p:cNvSpPr>
          <p:nvPr/>
        </p:nvSpPr>
        <p:spPr bwMode="auto">
          <a:xfrm>
            <a:off x="6762551" y="2170412"/>
            <a:ext cx="4520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8</a:t>
            </a:r>
          </a:p>
        </p:txBody>
      </p:sp>
      <p:sp>
        <p:nvSpPr>
          <p:cNvPr id="119" name="Oval 60"/>
          <p:cNvSpPr>
            <a:spLocks noChangeArrowheads="1"/>
          </p:cNvSpPr>
          <p:nvPr/>
        </p:nvSpPr>
        <p:spPr bwMode="auto">
          <a:xfrm>
            <a:off x="7239000" y="22860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120" name="Text Box 45"/>
          <p:cNvSpPr txBox="1">
            <a:spLocks noChangeArrowheads="1"/>
          </p:cNvSpPr>
          <p:nvPr/>
        </p:nvSpPr>
        <p:spPr bwMode="auto">
          <a:xfrm>
            <a:off x="7543801" y="2149475"/>
            <a:ext cx="1132656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$8</a:t>
            </a:r>
            <a:r>
              <a:rPr lang="ru-RU" altLang="ru-RU" sz="20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000</a:t>
            </a:r>
          </a:p>
        </p:txBody>
      </p:sp>
      <p:sp>
        <p:nvSpPr>
          <p:cNvPr id="121" name="Rectangle 78"/>
          <p:cNvSpPr>
            <a:spLocks noChangeArrowheads="1"/>
          </p:cNvSpPr>
          <p:nvPr/>
        </p:nvSpPr>
        <p:spPr bwMode="auto">
          <a:xfrm>
            <a:off x="6643240" y="1828800"/>
            <a:ext cx="2465835" cy="365837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122" name="Text Box 29"/>
          <p:cNvSpPr txBox="1">
            <a:spLocks noChangeArrowheads="1"/>
          </p:cNvSpPr>
          <p:nvPr/>
        </p:nvSpPr>
        <p:spPr bwMode="auto">
          <a:xfrm>
            <a:off x="6750211" y="1844675"/>
            <a:ext cx="4187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9</a:t>
            </a:r>
          </a:p>
        </p:txBody>
      </p:sp>
      <p:sp>
        <p:nvSpPr>
          <p:cNvPr id="123" name="Oval 61"/>
          <p:cNvSpPr>
            <a:spLocks noChangeArrowheads="1"/>
          </p:cNvSpPr>
          <p:nvPr/>
        </p:nvSpPr>
        <p:spPr bwMode="auto">
          <a:xfrm>
            <a:off x="7239000" y="19685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124" name="Text Box 44"/>
          <p:cNvSpPr txBox="1">
            <a:spLocks noChangeArrowheads="1"/>
          </p:cNvSpPr>
          <p:nvPr/>
        </p:nvSpPr>
        <p:spPr bwMode="auto">
          <a:xfrm>
            <a:off x="7543800" y="1844675"/>
            <a:ext cx="1204664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$16</a:t>
            </a:r>
            <a:r>
              <a:rPr lang="ru-RU" altLang="ru-RU" sz="20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000</a:t>
            </a:r>
          </a:p>
        </p:txBody>
      </p:sp>
      <p:pic>
        <p:nvPicPr>
          <p:cNvPr id="15" name="ДА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583701" y="4262226"/>
            <a:ext cx="118724" cy="118724"/>
          </a:xfrm>
          <a:prstGeom prst="rect">
            <a:avLst/>
          </a:prstGeom>
        </p:spPr>
      </p:pic>
      <p:sp>
        <p:nvSpPr>
          <p:cNvPr id="125" name="Rectangle 78"/>
          <p:cNvSpPr>
            <a:spLocks noChangeArrowheads="1"/>
          </p:cNvSpPr>
          <p:nvPr/>
        </p:nvSpPr>
        <p:spPr bwMode="auto">
          <a:xfrm>
            <a:off x="6643242" y="1524000"/>
            <a:ext cx="2465832" cy="33531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126" name="Oval 62"/>
          <p:cNvSpPr>
            <a:spLocks noChangeArrowheads="1"/>
          </p:cNvSpPr>
          <p:nvPr/>
        </p:nvSpPr>
        <p:spPr bwMode="auto">
          <a:xfrm>
            <a:off x="7239000" y="1646840"/>
            <a:ext cx="152400" cy="152400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127" name="Text Box 28"/>
          <p:cNvSpPr txBox="1">
            <a:spLocks noChangeArrowheads="1"/>
          </p:cNvSpPr>
          <p:nvPr/>
        </p:nvSpPr>
        <p:spPr bwMode="auto">
          <a:xfrm>
            <a:off x="6707453" y="1517448"/>
            <a:ext cx="46155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b="1" dirty="0">
                <a:solidFill>
                  <a:srgbClr val="FFFF00"/>
                </a:solidFill>
                <a:latin typeface="Arial" charset="0"/>
              </a:rPr>
              <a:t>10</a:t>
            </a:r>
          </a:p>
        </p:txBody>
      </p:sp>
      <p:sp>
        <p:nvSpPr>
          <p:cNvPr id="128" name="Text Box 43"/>
          <p:cNvSpPr txBox="1">
            <a:spLocks noChangeArrowheads="1"/>
          </p:cNvSpPr>
          <p:nvPr/>
        </p:nvSpPr>
        <p:spPr bwMode="auto">
          <a:xfrm>
            <a:off x="7560353" y="1523015"/>
            <a:ext cx="1466984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2000" b="1" dirty="0">
                <a:solidFill>
                  <a:srgbClr val="FFFF00"/>
                </a:solidFill>
                <a:latin typeface="Arial" charset="0"/>
              </a:rPr>
              <a:t>$32</a:t>
            </a:r>
            <a:r>
              <a:rPr lang="ru-RU" altLang="ru-RU" sz="2000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altLang="ru-RU" sz="2000" b="1" dirty="0">
                <a:solidFill>
                  <a:srgbClr val="FFFF00"/>
                </a:solidFill>
                <a:latin typeface="Arial" charset="0"/>
              </a:rPr>
              <a:t>000</a:t>
            </a:r>
          </a:p>
        </p:txBody>
      </p:sp>
      <p:sp>
        <p:nvSpPr>
          <p:cNvPr id="99" name="Прямоугольник 79"/>
          <p:cNvSpPr>
            <a:spLocks noChangeArrowheads="1"/>
          </p:cNvSpPr>
          <p:nvPr/>
        </p:nvSpPr>
        <p:spPr bwMode="auto">
          <a:xfrm>
            <a:off x="84955" y="1100944"/>
            <a:ext cx="6510989" cy="310854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latin typeface="Segoe Script" pitchFamily="34" charset="0"/>
              </a:rPr>
              <a:t>14.Элемент назван в честь шведского ученого, который завещал 33 млн. швейцарских крон на создание фонда международных премий за работы в области физики, химии, медицины</a:t>
            </a:r>
            <a:endParaRPr lang="ru-RU" altLang="ru-RU" sz="2800" dirty="0">
              <a:latin typeface="Segoe Script" pitchFamily="34" charset="0"/>
            </a:endParaRPr>
          </a:p>
        </p:txBody>
      </p:sp>
      <p:sp>
        <p:nvSpPr>
          <p:cNvPr id="109" name="Rectangle 78"/>
          <p:cNvSpPr>
            <a:spLocks noChangeArrowheads="1"/>
          </p:cNvSpPr>
          <p:nvPr/>
        </p:nvSpPr>
        <p:spPr bwMode="auto">
          <a:xfrm>
            <a:off x="6643242" y="1215601"/>
            <a:ext cx="2465834" cy="33531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129" name="Text Box 27"/>
          <p:cNvSpPr txBox="1">
            <a:spLocks noChangeArrowheads="1"/>
          </p:cNvSpPr>
          <p:nvPr/>
        </p:nvSpPr>
        <p:spPr bwMode="auto">
          <a:xfrm>
            <a:off x="6719906" y="1219200"/>
            <a:ext cx="51909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11</a:t>
            </a:r>
          </a:p>
        </p:txBody>
      </p:sp>
      <p:sp>
        <p:nvSpPr>
          <p:cNvPr id="130" name="Oval 63"/>
          <p:cNvSpPr>
            <a:spLocks noChangeArrowheads="1"/>
          </p:cNvSpPr>
          <p:nvPr/>
        </p:nvSpPr>
        <p:spPr bwMode="auto">
          <a:xfrm>
            <a:off x="7244199" y="13142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131" name="Text Box 42"/>
          <p:cNvSpPr txBox="1">
            <a:spLocks noChangeArrowheads="1"/>
          </p:cNvSpPr>
          <p:nvPr/>
        </p:nvSpPr>
        <p:spPr bwMode="auto">
          <a:xfrm>
            <a:off x="7543800" y="1190375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$64</a:t>
            </a:r>
            <a:r>
              <a:rPr lang="ru-RU" altLang="ru-RU" sz="20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000</a:t>
            </a:r>
          </a:p>
        </p:txBody>
      </p:sp>
      <p:pic>
        <p:nvPicPr>
          <p:cNvPr id="16" name="ДА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6228184" y="3106855"/>
            <a:ext cx="80407" cy="80407"/>
          </a:xfrm>
          <a:prstGeom prst="rect">
            <a:avLst/>
          </a:prstGeom>
        </p:spPr>
      </p:pic>
      <p:pic>
        <p:nvPicPr>
          <p:cNvPr id="17" name="смайлик.mp3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>
                  <p14:trim end="280833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3924300" y="4130462"/>
            <a:ext cx="111126" cy="111126"/>
          </a:xfrm>
          <a:prstGeom prst="rect">
            <a:avLst/>
          </a:prstGeom>
        </p:spPr>
      </p:pic>
      <p:sp>
        <p:nvSpPr>
          <p:cNvPr id="134" name="Rectangle 78"/>
          <p:cNvSpPr>
            <a:spLocks noChangeArrowheads="1"/>
          </p:cNvSpPr>
          <p:nvPr/>
        </p:nvSpPr>
        <p:spPr bwMode="auto">
          <a:xfrm>
            <a:off x="6643241" y="933966"/>
            <a:ext cx="2465834" cy="298023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135" name="Text Box 26"/>
          <p:cNvSpPr txBox="1">
            <a:spLocks noChangeArrowheads="1"/>
          </p:cNvSpPr>
          <p:nvPr/>
        </p:nvSpPr>
        <p:spPr bwMode="auto">
          <a:xfrm>
            <a:off x="6705600" y="914400"/>
            <a:ext cx="4746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12</a:t>
            </a:r>
          </a:p>
        </p:txBody>
      </p:sp>
      <p:sp>
        <p:nvSpPr>
          <p:cNvPr id="136" name="Oval 64"/>
          <p:cNvSpPr>
            <a:spLocks noChangeArrowheads="1"/>
          </p:cNvSpPr>
          <p:nvPr/>
        </p:nvSpPr>
        <p:spPr bwMode="auto">
          <a:xfrm>
            <a:off x="7244199" y="1026015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137" name="Text Box 41"/>
          <p:cNvSpPr txBox="1">
            <a:spLocks noChangeArrowheads="1"/>
          </p:cNvSpPr>
          <p:nvPr/>
        </p:nvSpPr>
        <p:spPr bwMode="auto">
          <a:xfrm>
            <a:off x="7543800" y="900919"/>
            <a:ext cx="1333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$125</a:t>
            </a:r>
            <a:r>
              <a:rPr lang="ru-RU" altLang="ru-RU" sz="20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000</a:t>
            </a:r>
          </a:p>
        </p:txBody>
      </p:sp>
      <p:sp>
        <p:nvSpPr>
          <p:cNvPr id="138" name="Rectangle 78"/>
          <p:cNvSpPr>
            <a:spLocks noChangeArrowheads="1"/>
          </p:cNvSpPr>
          <p:nvPr/>
        </p:nvSpPr>
        <p:spPr bwMode="auto">
          <a:xfrm>
            <a:off x="6643241" y="660613"/>
            <a:ext cx="2465834" cy="298023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139" name="Text Box 25"/>
          <p:cNvSpPr txBox="1">
            <a:spLocks noChangeArrowheads="1"/>
          </p:cNvSpPr>
          <p:nvPr/>
        </p:nvSpPr>
        <p:spPr bwMode="auto">
          <a:xfrm>
            <a:off x="6705600" y="609600"/>
            <a:ext cx="533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13</a:t>
            </a:r>
          </a:p>
        </p:txBody>
      </p:sp>
      <p:sp>
        <p:nvSpPr>
          <p:cNvPr id="140" name="Oval 65"/>
          <p:cNvSpPr>
            <a:spLocks noChangeArrowheads="1"/>
          </p:cNvSpPr>
          <p:nvPr/>
        </p:nvSpPr>
        <p:spPr bwMode="auto">
          <a:xfrm>
            <a:off x="7239000" y="720725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141" name="Text Box 40"/>
          <p:cNvSpPr txBox="1">
            <a:spLocks noChangeArrowheads="1"/>
          </p:cNvSpPr>
          <p:nvPr/>
        </p:nvSpPr>
        <p:spPr bwMode="auto">
          <a:xfrm>
            <a:off x="7543800" y="625475"/>
            <a:ext cx="1333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$250</a:t>
            </a:r>
            <a:r>
              <a:rPr lang="ru-RU" altLang="ru-RU" sz="20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000</a:t>
            </a:r>
          </a:p>
        </p:txBody>
      </p:sp>
      <p:sp>
        <p:nvSpPr>
          <p:cNvPr id="142" name="Rectangle 78"/>
          <p:cNvSpPr>
            <a:spLocks noChangeArrowheads="1"/>
          </p:cNvSpPr>
          <p:nvPr/>
        </p:nvSpPr>
        <p:spPr bwMode="auto">
          <a:xfrm>
            <a:off x="6643241" y="344663"/>
            <a:ext cx="2465833" cy="32286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143" name="Text Box 24"/>
          <p:cNvSpPr txBox="1">
            <a:spLocks noChangeArrowheads="1"/>
          </p:cNvSpPr>
          <p:nvPr/>
        </p:nvSpPr>
        <p:spPr bwMode="auto">
          <a:xfrm>
            <a:off x="6719906" y="316000"/>
            <a:ext cx="5260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14</a:t>
            </a:r>
          </a:p>
        </p:txBody>
      </p:sp>
      <p:sp>
        <p:nvSpPr>
          <p:cNvPr id="144" name="Oval 66"/>
          <p:cNvSpPr>
            <a:spLocks noChangeArrowheads="1"/>
          </p:cNvSpPr>
          <p:nvPr/>
        </p:nvSpPr>
        <p:spPr bwMode="auto">
          <a:xfrm>
            <a:off x="7245995" y="423862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145" name="Text Box 39"/>
          <p:cNvSpPr txBox="1">
            <a:spLocks noChangeArrowheads="1"/>
          </p:cNvSpPr>
          <p:nvPr/>
        </p:nvSpPr>
        <p:spPr bwMode="auto">
          <a:xfrm>
            <a:off x="7533119" y="306381"/>
            <a:ext cx="1287354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$500</a:t>
            </a:r>
            <a:r>
              <a:rPr lang="ru-RU" altLang="ru-RU" sz="20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000</a:t>
            </a:r>
          </a:p>
        </p:txBody>
      </p:sp>
      <p:pic>
        <p:nvPicPr>
          <p:cNvPr id="2" name="ВОПРОСЫ-13-15 обрезка.mp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5998629" y="3839754"/>
            <a:ext cx="45719" cy="45719"/>
          </a:xfrm>
          <a:prstGeom prst="rect">
            <a:avLst/>
          </a:prstGeom>
        </p:spPr>
      </p:pic>
      <p:pic>
        <p:nvPicPr>
          <p:cNvPr id="8" name="нет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2"/>
          <a:stretch>
            <a:fillRect/>
          </a:stretch>
        </p:blipFill>
        <p:spPr>
          <a:xfrm flipV="1">
            <a:off x="4267200" y="3006725"/>
            <a:ext cx="117475" cy="117475"/>
          </a:xfrm>
          <a:prstGeom prst="rect">
            <a:avLst/>
          </a:prstGeom>
        </p:spPr>
      </p:pic>
      <p:pic>
        <p:nvPicPr>
          <p:cNvPr id="18" name="нет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1"/>
          <a:stretch>
            <a:fillRect/>
          </a:stretch>
        </p:blipFill>
        <p:spPr>
          <a:xfrm flipV="1">
            <a:off x="4267200" y="3071588"/>
            <a:ext cx="52612" cy="52612"/>
          </a:xfrm>
          <a:prstGeom prst="rect">
            <a:avLst/>
          </a:prstGeom>
        </p:spPr>
      </p:pic>
      <p:pic>
        <p:nvPicPr>
          <p:cNvPr id="19" name="нет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1"/>
          <a:stretch>
            <a:fillRect/>
          </a:stretch>
        </p:blipFill>
        <p:spPr>
          <a:xfrm flipV="1">
            <a:off x="4267200" y="3071588"/>
            <a:ext cx="52612" cy="5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991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34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1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1" dur="348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347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335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481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2A1C7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44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447"/>
                            </p:stCondLst>
                            <p:childTnLst>
                              <p:par>
                                <p:cTn id="5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60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341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audio>
              <p:cMediaNode vol="80000" showWhenStopped="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showWhenStopped="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 showWhenStopped="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2A1C7"/>
                                      </p:to>
                                    </p:animClr>
                                    <p:set>
                                      <p:cBhvr>
                                        <p:cTn id="91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344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447"/>
                            </p:stCondLst>
                            <p:childTnLst>
                              <p:par>
                                <p:cTn id="9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2A1C7"/>
                                      </p:to>
                                    </p:animClr>
                                    <p:set>
                                      <p:cBhvr>
                                        <p:cTn id="105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344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447"/>
                            </p:stCondLst>
                            <p:childTnLst>
                              <p:par>
                                <p:cTn id="11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audio>
              <p:cMediaNode vol="80000" showWhenStopped="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101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5" dur="708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audio>
              <p:cMediaNode showWhenStopped="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showWhenStopped="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showWhenStopped="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79" grpId="0" animBg="1"/>
      <p:bldP spid="79" grpId="1" animBg="1"/>
      <p:bldP spid="79" grpId="2" animBg="1"/>
      <p:bldP spid="80" grpId="0" animBg="1"/>
      <p:bldP spid="80" grpId="1" animBg="1"/>
      <p:bldP spid="81" grpId="0" animBg="1"/>
      <p:bldP spid="81" grpId="1" animBg="1"/>
      <p:bldP spid="81" grpId="2" animBg="1"/>
      <p:bldP spid="10" grpId="0" animBg="1"/>
      <p:bldP spid="10" grpId="1" animBg="1"/>
      <p:bldP spid="99" grpId="0" animBg="1"/>
      <p:bldP spid="142" grpId="0" animBg="1"/>
      <p:bldP spid="14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ChangeArrowheads="1"/>
          </p:cNvSpPr>
          <p:nvPr/>
        </p:nvSpPr>
        <p:spPr bwMode="auto">
          <a:xfrm>
            <a:off x="-14287" y="4391025"/>
            <a:ext cx="9144000" cy="2505075"/>
          </a:xfrm>
          <a:prstGeom prst="rect">
            <a:avLst/>
          </a:prstGeom>
          <a:solidFill>
            <a:srgbClr val="FFFFCC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165" name="Rectangle 22"/>
          <p:cNvSpPr>
            <a:spLocks noChangeArrowheads="1"/>
          </p:cNvSpPr>
          <p:nvPr/>
        </p:nvSpPr>
        <p:spPr bwMode="auto">
          <a:xfrm>
            <a:off x="6629400" y="44534"/>
            <a:ext cx="2514600" cy="467986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5715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6149" name="Text Box 24"/>
          <p:cNvSpPr txBox="1">
            <a:spLocks noChangeArrowheads="1"/>
          </p:cNvSpPr>
          <p:nvPr/>
        </p:nvSpPr>
        <p:spPr bwMode="auto">
          <a:xfrm>
            <a:off x="6677338" y="247584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1800" dirty="0">
                <a:solidFill>
                  <a:srgbClr val="FFCC00"/>
                </a:solidFill>
                <a:latin typeface="Arial" charset="0"/>
              </a:rPr>
              <a:t>14</a:t>
            </a:r>
          </a:p>
        </p:txBody>
      </p:sp>
      <p:sp>
        <p:nvSpPr>
          <p:cNvPr id="6163" name="Text Box 37"/>
          <p:cNvSpPr txBox="1">
            <a:spLocks noChangeArrowheads="1"/>
          </p:cNvSpPr>
          <p:nvPr/>
        </p:nvSpPr>
        <p:spPr bwMode="auto">
          <a:xfrm>
            <a:off x="6750211" y="4354512"/>
            <a:ext cx="7561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1</a:t>
            </a:r>
          </a:p>
        </p:txBody>
      </p:sp>
      <p:sp>
        <p:nvSpPr>
          <p:cNvPr id="6179" name="Oval 53"/>
          <p:cNvSpPr>
            <a:spLocks noChangeArrowheads="1"/>
          </p:cNvSpPr>
          <p:nvPr/>
        </p:nvSpPr>
        <p:spPr bwMode="auto">
          <a:xfrm>
            <a:off x="7239000" y="4419600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192" name="Oval 66"/>
          <p:cNvSpPr>
            <a:spLocks noChangeArrowheads="1"/>
          </p:cNvSpPr>
          <p:nvPr/>
        </p:nvSpPr>
        <p:spPr bwMode="auto">
          <a:xfrm>
            <a:off x="7266953" y="38974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78" name="AutoShape 15"/>
          <p:cNvSpPr>
            <a:spLocks noChangeArrowheads="1"/>
          </p:cNvSpPr>
          <p:nvPr/>
        </p:nvSpPr>
        <p:spPr bwMode="auto">
          <a:xfrm>
            <a:off x="5098274" y="4754562"/>
            <a:ext cx="3929062" cy="857250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ru-RU" sz="3600" b="1" dirty="0" smtClean="0">
                <a:latin typeface="Monotype Corsiva" pitchFamily="66" charset="0"/>
              </a:rPr>
              <a:t>ферменты</a:t>
            </a:r>
            <a:endParaRPr lang="ru-RU" sz="3600" b="1" dirty="0">
              <a:latin typeface="Monotype Corsiva" pitchFamily="66" charset="0"/>
            </a:endParaRPr>
          </a:p>
        </p:txBody>
      </p:sp>
      <p:sp>
        <p:nvSpPr>
          <p:cNvPr id="79" name="AutoShape 15"/>
          <p:cNvSpPr>
            <a:spLocks noChangeArrowheads="1"/>
          </p:cNvSpPr>
          <p:nvPr/>
        </p:nvSpPr>
        <p:spPr bwMode="auto">
          <a:xfrm>
            <a:off x="592297" y="5781675"/>
            <a:ext cx="3929063" cy="857250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ru-RU" sz="3600" b="1" dirty="0" smtClean="0">
                <a:latin typeface="Monotype Corsiva" pitchFamily="66" charset="0"/>
              </a:rPr>
              <a:t>замедлители</a:t>
            </a:r>
            <a:endParaRPr lang="ru-RU" sz="3600" b="1" dirty="0">
              <a:latin typeface="Monotype Corsiva" pitchFamily="66" charset="0"/>
            </a:endParaRPr>
          </a:p>
        </p:txBody>
      </p:sp>
      <p:sp>
        <p:nvSpPr>
          <p:cNvPr id="80" name="AutoShape 15"/>
          <p:cNvSpPr>
            <a:spLocks noChangeArrowheads="1"/>
          </p:cNvSpPr>
          <p:nvPr/>
        </p:nvSpPr>
        <p:spPr bwMode="auto">
          <a:xfrm>
            <a:off x="5107583" y="5733899"/>
            <a:ext cx="3929062" cy="857250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ru-RU" sz="3600" b="1" dirty="0" smtClean="0">
                <a:latin typeface="Monotype Corsiva" pitchFamily="66" charset="0"/>
              </a:rPr>
              <a:t>ингибиторы</a:t>
            </a:r>
            <a:endParaRPr lang="ru-RU" sz="3600" b="1" dirty="0">
              <a:latin typeface="Monotype Corsiva" pitchFamily="66" charset="0"/>
            </a:endParaRPr>
          </a:p>
        </p:txBody>
      </p:sp>
      <p:sp>
        <p:nvSpPr>
          <p:cNvPr id="81" name="AutoShape 13"/>
          <p:cNvSpPr>
            <a:spLocks noChangeArrowheads="1"/>
          </p:cNvSpPr>
          <p:nvPr/>
        </p:nvSpPr>
        <p:spPr bwMode="auto">
          <a:xfrm>
            <a:off x="592298" y="4754562"/>
            <a:ext cx="3929063" cy="857250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ru-RU" sz="3600" b="1" dirty="0" smtClean="0">
                <a:latin typeface="Monotype Corsiva" pitchFamily="66" charset="0"/>
              </a:rPr>
              <a:t>катализаторы</a:t>
            </a:r>
            <a:endParaRPr lang="ru-RU" sz="3600" b="1" dirty="0">
              <a:latin typeface="Monotype Corsiva" pitchFamily="66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393389" y="239771"/>
            <a:ext cx="1140077" cy="685800"/>
            <a:chOff x="393389" y="206375"/>
            <a:chExt cx="1140077" cy="685800"/>
          </a:xfrm>
        </p:grpSpPr>
        <p:sp>
          <p:nvSpPr>
            <p:cNvPr id="83" name="Oval 50"/>
            <p:cNvSpPr>
              <a:spLocks noChangeArrowheads="1"/>
            </p:cNvSpPr>
            <p:nvPr/>
          </p:nvSpPr>
          <p:spPr bwMode="auto">
            <a:xfrm>
              <a:off x="393389" y="206375"/>
              <a:ext cx="1081087" cy="68580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57150">
              <a:solidFill>
                <a:srgbClr val="00B05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202" name="Text Box 53"/>
            <p:cNvSpPr txBox="1">
              <a:spLocks noChangeArrowheads="1"/>
            </p:cNvSpPr>
            <p:nvPr/>
          </p:nvSpPr>
          <p:spPr bwMode="auto">
            <a:xfrm>
              <a:off x="466666" y="336355"/>
              <a:ext cx="1066800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ru-RU" sz="2400" b="1" dirty="0">
                  <a:solidFill>
                    <a:schemeClr val="bg1"/>
                  </a:solidFill>
                  <a:latin typeface="Arial" charset="0"/>
                </a:rPr>
                <a:t>50:50</a:t>
              </a:r>
              <a:endParaRPr lang="en-US" altLang="ru-RU" sz="2400" dirty="0">
                <a:solidFill>
                  <a:schemeClr val="bg1"/>
                </a:solidFill>
                <a:latin typeface="Arial" charset="0"/>
              </a:endParaRP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1698404" y="236641"/>
            <a:ext cx="928687" cy="685800"/>
            <a:chOff x="1643063" y="214313"/>
            <a:chExt cx="928687" cy="685800"/>
          </a:xfrm>
        </p:grpSpPr>
        <p:sp>
          <p:nvSpPr>
            <p:cNvPr id="84" name="Oval 52"/>
            <p:cNvSpPr>
              <a:spLocks noChangeArrowheads="1"/>
            </p:cNvSpPr>
            <p:nvPr/>
          </p:nvSpPr>
          <p:spPr bwMode="auto">
            <a:xfrm>
              <a:off x="1643063" y="214313"/>
              <a:ext cx="928687" cy="68580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57150">
              <a:solidFill>
                <a:srgbClr val="00B05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pic>
          <p:nvPicPr>
            <p:cNvPr id="6203" name="Picture 54"/>
            <p:cNvPicPr>
              <a:picLocks noChangeAspect="1" noChangeArrowheads="1"/>
            </p:cNvPicPr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1850231" y="266700"/>
              <a:ext cx="514350" cy="606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Группа 3"/>
          <p:cNvGrpSpPr/>
          <p:nvPr/>
        </p:nvGrpSpPr>
        <p:grpSpPr>
          <a:xfrm>
            <a:off x="3924300" y="244475"/>
            <a:ext cx="1295400" cy="685800"/>
            <a:chOff x="3768725" y="214313"/>
            <a:chExt cx="1295400" cy="685800"/>
          </a:xfrm>
        </p:grpSpPr>
        <p:sp>
          <p:nvSpPr>
            <p:cNvPr id="85" name="Oval 51"/>
            <p:cNvSpPr>
              <a:spLocks noChangeArrowheads="1"/>
            </p:cNvSpPr>
            <p:nvPr/>
          </p:nvSpPr>
          <p:spPr bwMode="auto">
            <a:xfrm>
              <a:off x="3768725" y="214313"/>
              <a:ext cx="1295400" cy="68580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57150">
              <a:solidFill>
                <a:srgbClr val="00B05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204" name="Oval 56"/>
            <p:cNvSpPr>
              <a:spLocks noChangeArrowheads="1"/>
            </p:cNvSpPr>
            <p:nvPr/>
          </p:nvSpPr>
          <p:spPr bwMode="auto">
            <a:xfrm>
              <a:off x="4325938" y="292100"/>
              <a:ext cx="152400" cy="1524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6205" name="Oval 58"/>
            <p:cNvSpPr>
              <a:spLocks noChangeArrowheads="1"/>
            </p:cNvSpPr>
            <p:nvPr/>
          </p:nvSpPr>
          <p:spPr bwMode="auto">
            <a:xfrm>
              <a:off x="4638675" y="257175"/>
              <a:ext cx="152400" cy="1524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6206" name="Oval 60"/>
            <p:cNvSpPr>
              <a:spLocks noChangeArrowheads="1"/>
            </p:cNvSpPr>
            <p:nvPr/>
          </p:nvSpPr>
          <p:spPr bwMode="auto">
            <a:xfrm>
              <a:off x="4000500" y="244475"/>
              <a:ext cx="152400" cy="1524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6207" name="AutoShape 55"/>
            <p:cNvSpPr>
              <a:spLocks noChangeArrowheads="1"/>
            </p:cNvSpPr>
            <p:nvPr/>
          </p:nvSpPr>
          <p:spPr bwMode="auto">
            <a:xfrm rot="5400000">
              <a:off x="4576763" y="396875"/>
              <a:ext cx="304800" cy="304800"/>
            </a:xfrm>
            <a:prstGeom prst="flowChartDisplay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6208" name="AutoShape 57"/>
            <p:cNvSpPr>
              <a:spLocks noChangeArrowheads="1"/>
            </p:cNvSpPr>
            <p:nvPr/>
          </p:nvSpPr>
          <p:spPr bwMode="auto">
            <a:xfrm rot="5400000">
              <a:off x="4249738" y="436563"/>
              <a:ext cx="304800" cy="304800"/>
            </a:xfrm>
            <a:prstGeom prst="flowChartDisplay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6209" name="AutoShape 59"/>
            <p:cNvSpPr>
              <a:spLocks noChangeArrowheads="1"/>
            </p:cNvSpPr>
            <p:nvPr/>
          </p:nvSpPr>
          <p:spPr bwMode="auto">
            <a:xfrm rot="5400000">
              <a:off x="3924300" y="400050"/>
              <a:ext cx="304800" cy="304800"/>
            </a:xfrm>
            <a:prstGeom prst="flowChartDisplay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</p:grpSp>
      <p:pic>
        <p:nvPicPr>
          <p:cNvPr id="6210" name="Picture 1" descr="http://www.gifpark.su/Gifs/LETTERS/3/a4.gif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75" y="5000625"/>
            <a:ext cx="43815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11" name="Picture 2" descr="http://www.gifpark.su/Gifs/LETTERS/3/b4.gif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3438" y="5000625"/>
            <a:ext cx="43815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12" name="Picture 3" descr="http://www.gifpark.su/Gifs/LETTERS/3/c4.gif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75" y="6000750"/>
            <a:ext cx="43815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13" name="Picture 4" descr="http://www.gifpark.su/Gifs/LETTERS/3/d4.gif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3438" y="6000750"/>
            <a:ext cx="43815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Группа 8"/>
          <p:cNvGrpSpPr/>
          <p:nvPr/>
        </p:nvGrpSpPr>
        <p:grpSpPr>
          <a:xfrm>
            <a:off x="2819624" y="256124"/>
            <a:ext cx="928688" cy="685800"/>
            <a:chOff x="2724150" y="228600"/>
            <a:chExt cx="928688" cy="685800"/>
          </a:xfrm>
        </p:grpSpPr>
        <p:sp>
          <p:nvSpPr>
            <p:cNvPr id="71" name="Oval 52"/>
            <p:cNvSpPr>
              <a:spLocks noChangeArrowheads="1"/>
            </p:cNvSpPr>
            <p:nvPr/>
          </p:nvSpPr>
          <p:spPr bwMode="auto">
            <a:xfrm>
              <a:off x="2724150" y="228600"/>
              <a:ext cx="928688" cy="68580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57150">
              <a:solidFill>
                <a:srgbClr val="00B05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4" name="Улыбающееся лицо 73"/>
            <p:cNvSpPr/>
            <p:nvPr/>
          </p:nvSpPr>
          <p:spPr>
            <a:xfrm>
              <a:off x="2909888" y="334426"/>
              <a:ext cx="557212" cy="485775"/>
            </a:xfrm>
            <a:prstGeom prst="smileyFace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pic>
        <p:nvPicPr>
          <p:cNvPr id="5" name="50-5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2692606" y="3038930"/>
            <a:ext cx="60846" cy="60846"/>
          </a:xfrm>
          <a:prstGeom prst="rect">
            <a:avLst/>
          </a:prstGeom>
        </p:spPr>
      </p:pic>
      <p:sp>
        <p:nvSpPr>
          <p:cNvPr id="10" name="Овал 9"/>
          <p:cNvSpPr/>
          <p:nvPr/>
        </p:nvSpPr>
        <p:spPr>
          <a:xfrm>
            <a:off x="5435402" y="165304"/>
            <a:ext cx="1012722" cy="902539"/>
          </a:xfrm>
          <a:prstGeom prst="ellipse">
            <a:avLst/>
          </a:prstGeom>
          <a:gradFill>
            <a:gsLst>
              <a:gs pos="38000">
                <a:srgbClr val="FFFF00"/>
              </a:gs>
              <a:gs pos="86000">
                <a:srgbClr val="0070C0"/>
              </a:gs>
              <a:gs pos="67000">
                <a:schemeClr val="accent6">
                  <a:lumMod val="40000"/>
                  <a:lumOff val="60000"/>
                </a:schemeClr>
              </a:gs>
              <a:gs pos="52000">
                <a:srgbClr val="00B050"/>
              </a:gs>
              <a:gs pos="97000">
                <a:schemeClr val="bg1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Звонок другу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2130477" y="4026778"/>
            <a:ext cx="64540" cy="64540"/>
          </a:xfrm>
          <a:prstGeom prst="rect">
            <a:avLst/>
          </a:prstGeom>
        </p:spPr>
      </p:pic>
      <p:pic>
        <p:nvPicPr>
          <p:cNvPr id="12" name="Зал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68217" y="3456251"/>
            <a:ext cx="87860" cy="87860"/>
          </a:xfrm>
          <a:prstGeom prst="rect">
            <a:avLst/>
          </a:prstGeom>
        </p:spPr>
      </p:pic>
      <p:sp>
        <p:nvSpPr>
          <p:cNvPr id="86" name="Rectangle 78"/>
          <p:cNvSpPr>
            <a:spLocks noChangeArrowheads="1"/>
          </p:cNvSpPr>
          <p:nvPr/>
        </p:nvSpPr>
        <p:spPr bwMode="auto">
          <a:xfrm>
            <a:off x="6649019" y="4357688"/>
            <a:ext cx="2460056" cy="322262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90" name="Rectangle 78"/>
          <p:cNvSpPr>
            <a:spLocks noChangeArrowheads="1"/>
          </p:cNvSpPr>
          <p:nvPr/>
        </p:nvSpPr>
        <p:spPr bwMode="auto">
          <a:xfrm>
            <a:off x="6649019" y="4058688"/>
            <a:ext cx="2460056" cy="322262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92" name="Rectangle 78"/>
          <p:cNvSpPr>
            <a:spLocks noChangeArrowheads="1"/>
          </p:cNvSpPr>
          <p:nvPr/>
        </p:nvSpPr>
        <p:spPr bwMode="auto">
          <a:xfrm>
            <a:off x="6649019" y="3768725"/>
            <a:ext cx="2460056" cy="322262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94" name="Rectangle 78"/>
          <p:cNvSpPr>
            <a:spLocks noChangeArrowheads="1"/>
          </p:cNvSpPr>
          <p:nvPr/>
        </p:nvSpPr>
        <p:spPr bwMode="auto">
          <a:xfrm>
            <a:off x="6649019" y="3454644"/>
            <a:ext cx="2460056" cy="322262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95" name="Text Box 37"/>
          <p:cNvSpPr txBox="1">
            <a:spLocks noChangeArrowheads="1"/>
          </p:cNvSpPr>
          <p:nvPr/>
        </p:nvSpPr>
        <p:spPr bwMode="auto">
          <a:xfrm>
            <a:off x="6700205" y="4355068"/>
            <a:ext cx="41451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1</a:t>
            </a:r>
          </a:p>
        </p:txBody>
      </p:sp>
      <p:sp>
        <p:nvSpPr>
          <p:cNvPr id="96" name="Oval 53"/>
          <p:cNvSpPr>
            <a:spLocks noChangeArrowheads="1"/>
          </p:cNvSpPr>
          <p:nvPr/>
        </p:nvSpPr>
        <p:spPr bwMode="auto">
          <a:xfrm>
            <a:off x="7239000" y="44577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97" name="Text Box 52"/>
          <p:cNvSpPr txBox="1">
            <a:spLocks noChangeArrowheads="1"/>
          </p:cNvSpPr>
          <p:nvPr/>
        </p:nvSpPr>
        <p:spPr bwMode="auto">
          <a:xfrm>
            <a:off x="7544567" y="4333875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$100</a:t>
            </a:r>
          </a:p>
        </p:txBody>
      </p:sp>
      <p:sp>
        <p:nvSpPr>
          <p:cNvPr id="98" name="Text Box 36"/>
          <p:cNvSpPr txBox="1">
            <a:spLocks noChangeArrowheads="1"/>
          </p:cNvSpPr>
          <p:nvPr/>
        </p:nvSpPr>
        <p:spPr bwMode="auto">
          <a:xfrm>
            <a:off x="6705600" y="4036889"/>
            <a:ext cx="685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2</a:t>
            </a:r>
          </a:p>
        </p:txBody>
      </p:sp>
      <p:sp>
        <p:nvSpPr>
          <p:cNvPr id="100" name="Oval 59"/>
          <p:cNvSpPr>
            <a:spLocks noChangeArrowheads="1"/>
          </p:cNvSpPr>
          <p:nvPr/>
        </p:nvSpPr>
        <p:spPr bwMode="auto">
          <a:xfrm>
            <a:off x="7244862" y="4163783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101" name="Text Box 51"/>
          <p:cNvSpPr txBox="1">
            <a:spLocks noChangeArrowheads="1"/>
          </p:cNvSpPr>
          <p:nvPr/>
        </p:nvSpPr>
        <p:spPr bwMode="auto">
          <a:xfrm>
            <a:off x="7543800" y="4036889"/>
            <a:ext cx="91663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$200</a:t>
            </a:r>
          </a:p>
        </p:txBody>
      </p:sp>
      <p:sp>
        <p:nvSpPr>
          <p:cNvPr id="102" name="Text Box 35"/>
          <p:cNvSpPr txBox="1">
            <a:spLocks noChangeArrowheads="1"/>
          </p:cNvSpPr>
          <p:nvPr/>
        </p:nvSpPr>
        <p:spPr bwMode="auto">
          <a:xfrm>
            <a:off x="6707040" y="3755535"/>
            <a:ext cx="4851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3</a:t>
            </a:r>
          </a:p>
        </p:txBody>
      </p:sp>
      <p:sp>
        <p:nvSpPr>
          <p:cNvPr id="103" name="Oval 58"/>
          <p:cNvSpPr>
            <a:spLocks noChangeArrowheads="1"/>
          </p:cNvSpPr>
          <p:nvPr/>
        </p:nvSpPr>
        <p:spPr bwMode="auto">
          <a:xfrm>
            <a:off x="7254658" y="3853656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104" name="Text Box 50"/>
          <p:cNvSpPr txBox="1">
            <a:spLocks noChangeArrowheads="1"/>
          </p:cNvSpPr>
          <p:nvPr/>
        </p:nvSpPr>
        <p:spPr bwMode="auto">
          <a:xfrm>
            <a:off x="7539289" y="3740176"/>
            <a:ext cx="921144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$300</a:t>
            </a:r>
          </a:p>
        </p:txBody>
      </p:sp>
      <p:sp>
        <p:nvSpPr>
          <p:cNvPr id="105" name="Text Box 34"/>
          <p:cNvSpPr txBox="1">
            <a:spLocks noChangeArrowheads="1"/>
          </p:cNvSpPr>
          <p:nvPr/>
        </p:nvSpPr>
        <p:spPr bwMode="auto">
          <a:xfrm>
            <a:off x="6705600" y="3431109"/>
            <a:ext cx="533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4</a:t>
            </a:r>
          </a:p>
        </p:txBody>
      </p:sp>
      <p:sp>
        <p:nvSpPr>
          <p:cNvPr id="106" name="Oval 58"/>
          <p:cNvSpPr>
            <a:spLocks noChangeArrowheads="1"/>
          </p:cNvSpPr>
          <p:nvPr/>
        </p:nvSpPr>
        <p:spPr bwMode="auto">
          <a:xfrm>
            <a:off x="7251526" y="3542493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107" name="Text Box 49"/>
          <p:cNvSpPr txBox="1">
            <a:spLocks noChangeArrowheads="1"/>
          </p:cNvSpPr>
          <p:nvPr/>
        </p:nvSpPr>
        <p:spPr bwMode="auto">
          <a:xfrm>
            <a:off x="7547727" y="3415750"/>
            <a:ext cx="1000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$500</a:t>
            </a:r>
          </a:p>
        </p:txBody>
      </p:sp>
      <p:sp>
        <p:nvSpPr>
          <p:cNvPr id="88" name="Rectangle 78"/>
          <p:cNvSpPr>
            <a:spLocks noChangeArrowheads="1"/>
          </p:cNvSpPr>
          <p:nvPr/>
        </p:nvSpPr>
        <p:spPr bwMode="auto">
          <a:xfrm>
            <a:off x="6649019" y="3099775"/>
            <a:ext cx="2460056" cy="364209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89" name="Text Box 33"/>
          <p:cNvSpPr txBox="1">
            <a:spLocks noChangeArrowheads="1"/>
          </p:cNvSpPr>
          <p:nvPr/>
        </p:nvSpPr>
        <p:spPr bwMode="auto">
          <a:xfrm>
            <a:off x="6712730" y="3105565"/>
            <a:ext cx="4207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b="1" dirty="0">
                <a:solidFill>
                  <a:srgbClr val="FFFF00"/>
                </a:solidFill>
                <a:latin typeface="Arial" charset="0"/>
              </a:rPr>
              <a:t>5</a:t>
            </a:r>
          </a:p>
        </p:txBody>
      </p:sp>
      <p:sp>
        <p:nvSpPr>
          <p:cNvPr id="91" name="Oval 62"/>
          <p:cNvSpPr>
            <a:spLocks noChangeArrowheads="1"/>
          </p:cNvSpPr>
          <p:nvPr/>
        </p:nvSpPr>
        <p:spPr bwMode="auto">
          <a:xfrm>
            <a:off x="7251526" y="3213349"/>
            <a:ext cx="152400" cy="152400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/>
            <a:endParaRPr lang="ru-RU" altLang="ru-RU"/>
          </a:p>
        </p:txBody>
      </p:sp>
      <p:sp>
        <p:nvSpPr>
          <p:cNvPr id="93" name="Text Box 48"/>
          <p:cNvSpPr txBox="1">
            <a:spLocks noChangeArrowheads="1"/>
          </p:cNvSpPr>
          <p:nvPr/>
        </p:nvSpPr>
        <p:spPr bwMode="auto">
          <a:xfrm>
            <a:off x="7542266" y="3081824"/>
            <a:ext cx="99017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2000" b="1" dirty="0">
                <a:solidFill>
                  <a:srgbClr val="FFFF00"/>
                </a:solidFill>
                <a:latin typeface="Arial" charset="0"/>
              </a:rPr>
              <a:t>$1</a:t>
            </a:r>
            <a:r>
              <a:rPr lang="ru-RU" altLang="ru-RU" sz="2000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altLang="ru-RU" sz="2000" b="1" dirty="0">
                <a:solidFill>
                  <a:srgbClr val="FFFF00"/>
                </a:solidFill>
                <a:latin typeface="Arial" charset="0"/>
              </a:rPr>
              <a:t>000</a:t>
            </a:r>
          </a:p>
        </p:txBody>
      </p:sp>
      <p:sp>
        <p:nvSpPr>
          <p:cNvPr id="109" name="Rectangle 78"/>
          <p:cNvSpPr>
            <a:spLocks noChangeArrowheads="1"/>
          </p:cNvSpPr>
          <p:nvPr/>
        </p:nvSpPr>
        <p:spPr bwMode="auto">
          <a:xfrm>
            <a:off x="6649019" y="2759076"/>
            <a:ext cx="2460055" cy="349736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110" name="Text Box 32"/>
          <p:cNvSpPr txBox="1">
            <a:spLocks noChangeArrowheads="1"/>
          </p:cNvSpPr>
          <p:nvPr/>
        </p:nvSpPr>
        <p:spPr bwMode="auto">
          <a:xfrm>
            <a:off x="6710794" y="2774434"/>
            <a:ext cx="4226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6</a:t>
            </a:r>
          </a:p>
        </p:txBody>
      </p:sp>
      <p:sp>
        <p:nvSpPr>
          <p:cNvPr id="111" name="Oval 58"/>
          <p:cNvSpPr>
            <a:spLocks noChangeArrowheads="1"/>
          </p:cNvSpPr>
          <p:nvPr/>
        </p:nvSpPr>
        <p:spPr bwMode="auto">
          <a:xfrm>
            <a:off x="7251526" y="28829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112" name="Text Box 47"/>
          <p:cNvSpPr txBox="1">
            <a:spLocks noChangeArrowheads="1"/>
          </p:cNvSpPr>
          <p:nvPr/>
        </p:nvSpPr>
        <p:spPr bwMode="auto">
          <a:xfrm>
            <a:off x="7543800" y="2759075"/>
            <a:ext cx="1118369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$2</a:t>
            </a:r>
            <a:r>
              <a:rPr lang="ru-RU" altLang="ru-RU" sz="20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000</a:t>
            </a:r>
          </a:p>
        </p:txBody>
      </p:sp>
      <p:sp>
        <p:nvSpPr>
          <p:cNvPr id="113" name="Rectangle 78"/>
          <p:cNvSpPr>
            <a:spLocks noChangeArrowheads="1"/>
          </p:cNvSpPr>
          <p:nvPr/>
        </p:nvSpPr>
        <p:spPr bwMode="auto">
          <a:xfrm>
            <a:off x="6649019" y="2438400"/>
            <a:ext cx="2460056" cy="36353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114" name="Text Box 31"/>
          <p:cNvSpPr txBox="1">
            <a:spLocks noChangeArrowheads="1"/>
          </p:cNvSpPr>
          <p:nvPr/>
        </p:nvSpPr>
        <p:spPr bwMode="auto">
          <a:xfrm>
            <a:off x="6699745" y="2469634"/>
            <a:ext cx="3572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7</a:t>
            </a:r>
          </a:p>
        </p:txBody>
      </p:sp>
      <p:sp>
        <p:nvSpPr>
          <p:cNvPr id="115" name="Oval 59"/>
          <p:cNvSpPr>
            <a:spLocks noChangeArrowheads="1"/>
          </p:cNvSpPr>
          <p:nvPr/>
        </p:nvSpPr>
        <p:spPr bwMode="auto">
          <a:xfrm>
            <a:off x="7248395" y="25781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116" name="Text Box 46"/>
          <p:cNvSpPr txBox="1">
            <a:spLocks noChangeArrowheads="1"/>
          </p:cNvSpPr>
          <p:nvPr/>
        </p:nvSpPr>
        <p:spPr bwMode="auto">
          <a:xfrm>
            <a:off x="7543800" y="2454275"/>
            <a:ext cx="1118369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$4</a:t>
            </a:r>
            <a:r>
              <a:rPr lang="ru-RU" altLang="ru-RU" sz="20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000</a:t>
            </a:r>
          </a:p>
        </p:txBody>
      </p:sp>
      <p:sp>
        <p:nvSpPr>
          <p:cNvPr id="120" name="Rectangle 78"/>
          <p:cNvSpPr>
            <a:spLocks noChangeArrowheads="1"/>
          </p:cNvSpPr>
          <p:nvPr/>
        </p:nvSpPr>
        <p:spPr bwMode="auto">
          <a:xfrm>
            <a:off x="6649019" y="2175977"/>
            <a:ext cx="2460056" cy="32695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121" name="Text Box 30"/>
          <p:cNvSpPr txBox="1">
            <a:spLocks noChangeArrowheads="1"/>
          </p:cNvSpPr>
          <p:nvPr/>
        </p:nvSpPr>
        <p:spPr bwMode="auto">
          <a:xfrm>
            <a:off x="6705600" y="2154788"/>
            <a:ext cx="3572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8</a:t>
            </a:r>
          </a:p>
        </p:txBody>
      </p:sp>
      <p:sp>
        <p:nvSpPr>
          <p:cNvPr id="122" name="Oval 60"/>
          <p:cNvSpPr>
            <a:spLocks noChangeArrowheads="1"/>
          </p:cNvSpPr>
          <p:nvPr/>
        </p:nvSpPr>
        <p:spPr bwMode="auto">
          <a:xfrm>
            <a:off x="7251526" y="22860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123" name="Text Box 45"/>
          <p:cNvSpPr txBox="1">
            <a:spLocks noChangeArrowheads="1"/>
          </p:cNvSpPr>
          <p:nvPr/>
        </p:nvSpPr>
        <p:spPr bwMode="auto">
          <a:xfrm>
            <a:off x="7543800" y="2149475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$8</a:t>
            </a:r>
            <a:r>
              <a:rPr lang="ru-RU" altLang="ru-RU" sz="20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000</a:t>
            </a:r>
          </a:p>
        </p:txBody>
      </p:sp>
      <p:sp>
        <p:nvSpPr>
          <p:cNvPr id="117" name="Rectangle 78"/>
          <p:cNvSpPr>
            <a:spLocks noChangeArrowheads="1"/>
          </p:cNvSpPr>
          <p:nvPr/>
        </p:nvSpPr>
        <p:spPr bwMode="auto">
          <a:xfrm>
            <a:off x="6649019" y="1858408"/>
            <a:ext cx="2460056" cy="339723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118" name="Text Box 29"/>
          <p:cNvSpPr txBox="1">
            <a:spLocks noChangeArrowheads="1"/>
          </p:cNvSpPr>
          <p:nvPr/>
        </p:nvSpPr>
        <p:spPr bwMode="auto">
          <a:xfrm>
            <a:off x="6705600" y="1841772"/>
            <a:ext cx="4226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9</a:t>
            </a:r>
          </a:p>
        </p:txBody>
      </p:sp>
      <p:sp>
        <p:nvSpPr>
          <p:cNvPr id="119" name="Oval 61"/>
          <p:cNvSpPr>
            <a:spLocks noChangeArrowheads="1"/>
          </p:cNvSpPr>
          <p:nvPr/>
        </p:nvSpPr>
        <p:spPr bwMode="auto">
          <a:xfrm>
            <a:off x="7259482" y="1953196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124" name="Text Box 44"/>
          <p:cNvSpPr txBox="1">
            <a:spLocks noChangeArrowheads="1"/>
          </p:cNvSpPr>
          <p:nvPr/>
        </p:nvSpPr>
        <p:spPr bwMode="auto">
          <a:xfrm>
            <a:off x="7543800" y="1844675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$16</a:t>
            </a:r>
            <a:r>
              <a:rPr lang="ru-RU" altLang="ru-RU" sz="20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000</a:t>
            </a:r>
          </a:p>
        </p:txBody>
      </p:sp>
      <p:sp>
        <p:nvSpPr>
          <p:cNvPr id="127" name="Rectangle 78"/>
          <p:cNvSpPr>
            <a:spLocks noChangeArrowheads="1"/>
          </p:cNvSpPr>
          <p:nvPr/>
        </p:nvSpPr>
        <p:spPr bwMode="auto">
          <a:xfrm>
            <a:off x="6649018" y="1524000"/>
            <a:ext cx="2460056" cy="334409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128" name="Text Box 28"/>
          <p:cNvSpPr txBox="1">
            <a:spLocks noChangeArrowheads="1"/>
          </p:cNvSpPr>
          <p:nvPr/>
        </p:nvSpPr>
        <p:spPr bwMode="auto">
          <a:xfrm>
            <a:off x="6660241" y="1524000"/>
            <a:ext cx="533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b="1" dirty="0">
                <a:solidFill>
                  <a:srgbClr val="FFFF00"/>
                </a:solidFill>
                <a:latin typeface="Arial" charset="0"/>
              </a:rPr>
              <a:t>10</a:t>
            </a:r>
          </a:p>
        </p:txBody>
      </p:sp>
      <p:sp>
        <p:nvSpPr>
          <p:cNvPr id="129" name="Oval 62"/>
          <p:cNvSpPr>
            <a:spLocks noChangeArrowheads="1"/>
          </p:cNvSpPr>
          <p:nvPr/>
        </p:nvSpPr>
        <p:spPr bwMode="auto">
          <a:xfrm>
            <a:off x="7256808" y="1617000"/>
            <a:ext cx="152400" cy="152400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130" name="Text Box 43"/>
          <p:cNvSpPr txBox="1">
            <a:spLocks noChangeArrowheads="1"/>
          </p:cNvSpPr>
          <p:nvPr/>
        </p:nvSpPr>
        <p:spPr bwMode="auto">
          <a:xfrm>
            <a:off x="7543800" y="1491179"/>
            <a:ext cx="1118369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2000" b="1" dirty="0">
                <a:solidFill>
                  <a:srgbClr val="FFFF00"/>
                </a:solidFill>
                <a:latin typeface="Arial" charset="0"/>
              </a:rPr>
              <a:t>$32</a:t>
            </a:r>
            <a:r>
              <a:rPr lang="ru-RU" altLang="ru-RU" sz="2000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altLang="ru-RU" sz="2000" b="1" dirty="0">
                <a:solidFill>
                  <a:srgbClr val="FFFF00"/>
                </a:solidFill>
                <a:latin typeface="Arial" charset="0"/>
              </a:rPr>
              <a:t>000</a:t>
            </a:r>
          </a:p>
        </p:txBody>
      </p:sp>
      <p:sp>
        <p:nvSpPr>
          <p:cNvPr id="125" name="Rectangle 78"/>
          <p:cNvSpPr>
            <a:spLocks noChangeArrowheads="1"/>
          </p:cNvSpPr>
          <p:nvPr/>
        </p:nvSpPr>
        <p:spPr bwMode="auto">
          <a:xfrm>
            <a:off x="6649019" y="1219200"/>
            <a:ext cx="2460056" cy="32286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126" name="Text Box 27"/>
          <p:cNvSpPr txBox="1">
            <a:spLocks noChangeArrowheads="1"/>
          </p:cNvSpPr>
          <p:nvPr/>
        </p:nvSpPr>
        <p:spPr bwMode="auto">
          <a:xfrm>
            <a:off x="6671608" y="1197191"/>
            <a:ext cx="48804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11</a:t>
            </a:r>
          </a:p>
        </p:txBody>
      </p:sp>
      <p:sp>
        <p:nvSpPr>
          <p:cNvPr id="131" name="Oval 63"/>
          <p:cNvSpPr>
            <a:spLocks noChangeArrowheads="1"/>
          </p:cNvSpPr>
          <p:nvPr/>
        </p:nvSpPr>
        <p:spPr bwMode="auto">
          <a:xfrm>
            <a:off x="7259482" y="1319664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132" name="Text Box 42"/>
          <p:cNvSpPr txBox="1">
            <a:spLocks noChangeArrowheads="1"/>
          </p:cNvSpPr>
          <p:nvPr/>
        </p:nvSpPr>
        <p:spPr bwMode="auto">
          <a:xfrm>
            <a:off x="7521009" y="1188482"/>
            <a:ext cx="13562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$64</a:t>
            </a:r>
            <a:r>
              <a:rPr lang="ru-RU" altLang="ru-RU" sz="20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000</a:t>
            </a:r>
          </a:p>
        </p:txBody>
      </p:sp>
      <p:sp>
        <p:nvSpPr>
          <p:cNvPr id="134" name="Rectangle 78"/>
          <p:cNvSpPr>
            <a:spLocks noChangeArrowheads="1"/>
          </p:cNvSpPr>
          <p:nvPr/>
        </p:nvSpPr>
        <p:spPr bwMode="auto">
          <a:xfrm>
            <a:off x="6649019" y="896335"/>
            <a:ext cx="2460056" cy="32286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135" name="Text Box 26"/>
          <p:cNvSpPr txBox="1">
            <a:spLocks noChangeArrowheads="1"/>
          </p:cNvSpPr>
          <p:nvPr/>
        </p:nvSpPr>
        <p:spPr bwMode="auto">
          <a:xfrm>
            <a:off x="6665512" y="873533"/>
            <a:ext cx="5394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12</a:t>
            </a:r>
          </a:p>
        </p:txBody>
      </p:sp>
      <p:sp>
        <p:nvSpPr>
          <p:cNvPr id="136" name="Oval 64"/>
          <p:cNvSpPr>
            <a:spLocks noChangeArrowheads="1"/>
          </p:cNvSpPr>
          <p:nvPr/>
        </p:nvSpPr>
        <p:spPr bwMode="auto">
          <a:xfrm>
            <a:off x="7256808" y="99513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137" name="Text Box 41"/>
          <p:cNvSpPr txBox="1">
            <a:spLocks noChangeArrowheads="1"/>
          </p:cNvSpPr>
          <p:nvPr/>
        </p:nvSpPr>
        <p:spPr bwMode="auto">
          <a:xfrm>
            <a:off x="7529513" y="873533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$125</a:t>
            </a:r>
            <a:r>
              <a:rPr lang="ru-RU" altLang="ru-RU" sz="20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000</a:t>
            </a:r>
          </a:p>
        </p:txBody>
      </p:sp>
      <p:sp>
        <p:nvSpPr>
          <p:cNvPr id="133" name="Rectangle 78"/>
          <p:cNvSpPr>
            <a:spLocks noChangeArrowheads="1"/>
          </p:cNvSpPr>
          <p:nvPr/>
        </p:nvSpPr>
        <p:spPr bwMode="auto">
          <a:xfrm>
            <a:off x="6649019" y="598169"/>
            <a:ext cx="2460056" cy="32286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138" name="Text Box 25"/>
          <p:cNvSpPr txBox="1">
            <a:spLocks noChangeArrowheads="1"/>
          </p:cNvSpPr>
          <p:nvPr/>
        </p:nvSpPr>
        <p:spPr bwMode="auto">
          <a:xfrm>
            <a:off x="6671608" y="554832"/>
            <a:ext cx="533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13</a:t>
            </a:r>
          </a:p>
        </p:txBody>
      </p:sp>
      <p:sp>
        <p:nvSpPr>
          <p:cNvPr id="139" name="Text Box 40"/>
          <p:cNvSpPr txBox="1">
            <a:spLocks noChangeArrowheads="1"/>
          </p:cNvSpPr>
          <p:nvPr/>
        </p:nvSpPr>
        <p:spPr bwMode="auto">
          <a:xfrm>
            <a:off x="7529513" y="571500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$250</a:t>
            </a:r>
            <a:r>
              <a:rPr lang="ru-RU" altLang="ru-RU" sz="20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000</a:t>
            </a:r>
          </a:p>
        </p:txBody>
      </p:sp>
      <p:sp>
        <p:nvSpPr>
          <p:cNvPr id="140" name="Rectangle 78"/>
          <p:cNvSpPr>
            <a:spLocks noChangeArrowheads="1"/>
          </p:cNvSpPr>
          <p:nvPr/>
        </p:nvSpPr>
        <p:spPr bwMode="auto">
          <a:xfrm>
            <a:off x="6649019" y="276159"/>
            <a:ext cx="2460056" cy="32286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141" name="Text Box 24"/>
          <p:cNvSpPr txBox="1">
            <a:spLocks noChangeArrowheads="1"/>
          </p:cNvSpPr>
          <p:nvPr/>
        </p:nvSpPr>
        <p:spPr bwMode="auto">
          <a:xfrm>
            <a:off x="6690628" y="266700"/>
            <a:ext cx="685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14</a:t>
            </a:r>
          </a:p>
        </p:txBody>
      </p:sp>
      <p:sp>
        <p:nvSpPr>
          <p:cNvPr id="142" name="Oval 65"/>
          <p:cNvSpPr>
            <a:spLocks noChangeArrowheads="1"/>
          </p:cNvSpPr>
          <p:nvPr/>
        </p:nvSpPr>
        <p:spPr bwMode="auto">
          <a:xfrm>
            <a:off x="7250671" y="695325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143" name="Oval 66"/>
          <p:cNvSpPr>
            <a:spLocks noChangeArrowheads="1"/>
          </p:cNvSpPr>
          <p:nvPr/>
        </p:nvSpPr>
        <p:spPr bwMode="auto">
          <a:xfrm>
            <a:off x="7245995" y="403698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pic>
        <p:nvPicPr>
          <p:cNvPr id="3" name="ДА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3"/>
          <a:stretch>
            <a:fillRect/>
          </a:stretch>
        </p:blipFill>
        <p:spPr>
          <a:xfrm flipV="1">
            <a:off x="5954540" y="3542493"/>
            <a:ext cx="45719" cy="45719"/>
          </a:xfrm>
          <a:prstGeom prst="rect">
            <a:avLst/>
          </a:prstGeom>
        </p:spPr>
      </p:pic>
      <p:sp>
        <p:nvSpPr>
          <p:cNvPr id="108" name="Text Box 39"/>
          <p:cNvSpPr txBox="1">
            <a:spLocks noChangeArrowheads="1"/>
          </p:cNvSpPr>
          <p:nvPr/>
        </p:nvSpPr>
        <p:spPr bwMode="auto">
          <a:xfrm>
            <a:off x="7543800" y="265920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$500</a:t>
            </a:r>
            <a:r>
              <a:rPr lang="ru-RU" altLang="ru-RU" sz="20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000</a:t>
            </a:r>
          </a:p>
        </p:txBody>
      </p:sp>
      <p:sp>
        <p:nvSpPr>
          <p:cNvPr id="144" name="Прямоугольник 79"/>
          <p:cNvSpPr>
            <a:spLocks noChangeArrowheads="1"/>
          </p:cNvSpPr>
          <p:nvPr/>
        </p:nvSpPr>
        <p:spPr bwMode="auto">
          <a:xfrm>
            <a:off x="263766" y="1424070"/>
            <a:ext cx="6215062" cy="2308324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ru-RU" b="1" dirty="0" smtClean="0">
                <a:latin typeface="Segoe Script" pitchFamily="34" charset="0"/>
              </a:rPr>
              <a:t>15.Вещества</a:t>
            </a:r>
            <a:r>
              <a:rPr lang="ru-RU" altLang="ru-RU" b="1" dirty="0">
                <a:latin typeface="Segoe Script" pitchFamily="34" charset="0"/>
              </a:rPr>
              <a:t>, замедляющие скорость химических реакций</a:t>
            </a:r>
            <a:endParaRPr lang="ru-RU" altLang="ru-RU" dirty="0">
              <a:latin typeface="Segoe Script" pitchFamily="34" charset="0"/>
            </a:endParaRPr>
          </a:p>
        </p:txBody>
      </p:sp>
      <p:sp>
        <p:nvSpPr>
          <p:cNvPr id="145" name="Rectangle 78"/>
          <p:cNvSpPr>
            <a:spLocks noChangeArrowheads="1"/>
          </p:cNvSpPr>
          <p:nvPr/>
        </p:nvSpPr>
        <p:spPr bwMode="auto">
          <a:xfrm>
            <a:off x="6649019" y="44534"/>
            <a:ext cx="2460055" cy="244794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146" name="Text Box 23"/>
          <p:cNvSpPr txBox="1">
            <a:spLocks noChangeArrowheads="1"/>
          </p:cNvSpPr>
          <p:nvPr/>
        </p:nvSpPr>
        <p:spPr bwMode="auto">
          <a:xfrm>
            <a:off x="6705600" y="-15875"/>
            <a:ext cx="685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b="1" dirty="0">
                <a:solidFill>
                  <a:srgbClr val="FFFF00"/>
                </a:solidFill>
                <a:latin typeface="Arial" charset="0"/>
              </a:rPr>
              <a:t>15</a:t>
            </a:r>
          </a:p>
        </p:txBody>
      </p:sp>
      <p:sp>
        <p:nvSpPr>
          <p:cNvPr id="147" name="Oval 67"/>
          <p:cNvSpPr>
            <a:spLocks noChangeArrowheads="1"/>
          </p:cNvSpPr>
          <p:nvPr/>
        </p:nvSpPr>
        <p:spPr bwMode="auto">
          <a:xfrm>
            <a:off x="7244806" y="93526"/>
            <a:ext cx="152400" cy="152400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148" name="Text Box 38"/>
          <p:cNvSpPr txBox="1">
            <a:spLocks noChangeArrowheads="1"/>
          </p:cNvSpPr>
          <p:nvPr/>
        </p:nvSpPr>
        <p:spPr bwMode="auto">
          <a:xfrm>
            <a:off x="7517673" y="-34751"/>
            <a:ext cx="146214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2000" b="1" dirty="0">
                <a:solidFill>
                  <a:srgbClr val="FFFF00"/>
                </a:solidFill>
                <a:latin typeface="Arial" charset="0"/>
              </a:rPr>
              <a:t>$1 </a:t>
            </a:r>
            <a:r>
              <a:rPr lang="ru-RU" altLang="ru-RU" sz="2000" b="1" dirty="0">
                <a:solidFill>
                  <a:srgbClr val="FFFF00"/>
                </a:solidFill>
                <a:latin typeface="Arial" charset="0"/>
              </a:rPr>
              <a:t>000 000</a:t>
            </a:r>
            <a:endParaRPr lang="en-US" altLang="ru-RU" sz="2000" b="1" dirty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2" name="НЕТ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 flipH="1" flipV="1">
            <a:off x="335345" y="3839377"/>
            <a:ext cx="59949" cy="45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50-5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 flipV="1">
            <a:off x="2905542" y="3530989"/>
            <a:ext cx="45719" cy="45719"/>
          </a:xfrm>
          <a:prstGeom prst="rect">
            <a:avLst/>
          </a:prstGeom>
        </p:spPr>
      </p:pic>
      <p:pic>
        <p:nvPicPr>
          <p:cNvPr id="14" name="смайлик.mp3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>
                  <p14:trim st="4860.456" end="280833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 flipH="1">
            <a:off x="4833334" y="3567290"/>
            <a:ext cx="51404" cy="51404"/>
          </a:xfrm>
          <a:prstGeom prst="rect">
            <a:avLst/>
          </a:prstGeom>
        </p:spPr>
      </p:pic>
      <p:pic>
        <p:nvPicPr>
          <p:cNvPr id="15" name="ВОПРОСЫ-13-15 обрезка.mp3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3">
                  <p14:trim end="8790.4102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6011779" y="1925400"/>
            <a:ext cx="55591" cy="55591"/>
          </a:xfrm>
          <a:prstGeom prst="rect">
            <a:avLst/>
          </a:prstGeom>
        </p:spPr>
      </p:pic>
      <p:pic>
        <p:nvPicPr>
          <p:cNvPr id="8" name="нет.mp3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4136212" y="2993212"/>
            <a:ext cx="45719" cy="45719"/>
          </a:xfrm>
          <a:prstGeom prst="rect">
            <a:avLst/>
          </a:prstGeom>
        </p:spPr>
      </p:pic>
      <p:pic>
        <p:nvPicPr>
          <p:cNvPr id="16" name="нет.mp3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4267200" y="3124200"/>
            <a:ext cx="45719" cy="45719"/>
          </a:xfrm>
          <a:prstGeom prst="rect">
            <a:avLst/>
          </a:prstGeom>
        </p:spPr>
      </p:pic>
      <p:pic>
        <p:nvPicPr>
          <p:cNvPr id="17" name="нет.mp3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4267200" y="2961005"/>
            <a:ext cx="45719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68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15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1" dur="348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347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335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41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F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44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447"/>
                            </p:stCondLst>
                            <p:childTnLst>
                              <p:par>
                                <p:cTn id="4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audio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55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F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344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447"/>
                            </p:stCondLst>
                            <p:childTnLst>
                              <p:par>
                                <p:cTn id="6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34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6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6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500"/>
                            </p:stCondLst>
                            <p:childTnLst>
                              <p:par>
                                <p:cTn id="10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53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mph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107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F"/>
                                      </p:to>
                                    </p:animClr>
                                    <p:set>
                                      <p:cBhvr>
                                        <p:cTn id="108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344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447"/>
                            </p:stCondLst>
                            <p:childTnLst>
                              <p:par>
                                <p:cTn id="11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audio>
              <p:cMediaNode vol="80000" showWhenStopped="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showWhenStopped="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1" dur="523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showWhenStopped="0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6204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audio>
              <p:cMediaNode showWhenStopped="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showWhenStopped="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showWhenStopped="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</p:childTnLst>
        </p:cTn>
      </p:par>
    </p:tnLst>
    <p:bldLst>
      <p:bldP spid="78" grpId="0" animBg="1"/>
      <p:bldP spid="78" grpId="1" animBg="1"/>
      <p:bldP spid="78" grpId="2" animBg="1"/>
      <p:bldP spid="79" grpId="0" animBg="1"/>
      <p:bldP spid="79" grpId="1" animBg="1"/>
      <p:bldP spid="81" grpId="0" animBg="1"/>
      <p:bldP spid="81" grpId="1" animBg="1"/>
      <p:bldP spid="81" grpId="2" animBg="1"/>
      <p:bldP spid="10" grpId="0" animBg="1"/>
      <p:bldP spid="10" grpId="1" animBg="1"/>
      <p:bldP spid="101" grpId="0"/>
      <p:bldP spid="104" grpId="0"/>
      <p:bldP spid="107" grpId="0"/>
      <p:bldP spid="93" grpId="0"/>
      <p:bldP spid="112" grpId="0"/>
      <p:bldP spid="116" grpId="0"/>
      <p:bldP spid="123" grpId="0"/>
      <p:bldP spid="124" grpId="0"/>
      <p:bldP spid="130" grpId="0"/>
      <p:bldP spid="132" grpId="0"/>
      <p:bldP spid="137" grpId="0"/>
      <p:bldP spid="139" grpId="0"/>
      <p:bldP spid="108" grpId="0"/>
      <p:bldP spid="144" grpId="0" animBg="1"/>
      <p:bldP spid="145" grpId="0" animBg="1"/>
      <p:bldP spid="14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im2-tub-ru.yandex.net/i?id=faf478df0c196e336e400532e0862528&amp;n=33&amp;h=188&amp;w=480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9" name="Picture 3" descr="C:\Users\Фанзиль\Desktop\ингибитор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8" b="99107" l="1364" r="981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00" y="320675"/>
            <a:ext cx="2736304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" descr="http://www.stroynet.ru/users/files/61535-5538568.jpg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3" name="Picture 7" descr="C:\Users\Фанзиль\Desktop\галан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00" b="96800" l="9470" r="897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1200" y="1418629"/>
            <a:ext cx="2808312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:\Users\Фанзиль\Desktop\коррозия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032" y="1196752"/>
            <a:ext cx="3456384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572000" y="397991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системах горячего и холодного водоснабжения, подвергшихся 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коррозии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0142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D72BFA-D99C-45E3-8348-CFAF96262540}" type="slidenum">
              <a:rPr lang="ru-RU"/>
              <a:pPr>
                <a:defRPr/>
              </a:pPr>
              <a:t>28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236978" y="1357298"/>
            <a:ext cx="4408578" cy="20313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60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Мероприятие </a:t>
            </a:r>
          </a:p>
          <a:p>
            <a:pPr algn="ctr">
              <a:defRPr/>
            </a:pPr>
            <a:r>
              <a:rPr lang="ru-RU" sz="60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 </a:t>
            </a:r>
            <a:r>
              <a:rPr lang="ru-RU" sz="66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закончилось</a:t>
            </a:r>
            <a:endParaRPr lang="ru-RU" sz="60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1279051">
            <a:off x="899181" y="3920993"/>
            <a:ext cx="5184433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4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Спасибо за внимание!</a:t>
            </a:r>
            <a:endParaRPr lang="ru-RU" sz="4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 rot="19714489">
            <a:off x="793695" y="1448741"/>
            <a:ext cx="25378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Молодцы!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Saundtrek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36296" y="620688"/>
            <a:ext cx="45719" cy="45719"/>
          </a:xfrm>
        </p:spPr>
      </p:pic>
    </p:spTree>
    <p:extLst>
      <p:ext uri="{BB962C8B-B14F-4D97-AF65-F5344CB8AC3E}">
        <p14:creationId xmlns:p14="http://schemas.microsoft.com/office/powerpoint/2010/main" val="413286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7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0" accel="5000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0" accel="5000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repeatCount="1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repeatCount="indefinite" fill="hold" grpId="1" nodeType="withEffect">
                                  <p:stCondLst>
                                    <p:cond delay="23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8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2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EBABC-6288-4494-AE9B-ADF076DE9F9D}" type="slidenum">
              <a:rPr lang="ru-RU" smtClean="0"/>
              <a:pPr>
                <a:defRPr/>
              </a:pPr>
              <a:t>29</a:t>
            </a:fld>
            <a:endParaRPr lang="ru-RU"/>
          </a:p>
        </p:txBody>
      </p:sp>
      <p:sp>
        <p:nvSpPr>
          <p:cNvPr id="22535" name="TextBox 4"/>
          <p:cNvSpPr txBox="1">
            <a:spLocks noChangeArrowheads="1"/>
          </p:cNvSpPr>
          <p:nvPr/>
        </p:nvSpPr>
        <p:spPr bwMode="auto">
          <a:xfrm>
            <a:off x="2051719" y="399614"/>
            <a:ext cx="5144101" cy="52322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Литература и Интернет-ресурсы</a:t>
            </a:r>
            <a:endParaRPr lang="ru-RU" alt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07849" y="990785"/>
            <a:ext cx="9188688" cy="64427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0"/>
              </a:spcAft>
              <a:buClr>
                <a:srgbClr val="333333"/>
              </a:buClr>
              <a:buSzPts val="1000"/>
            </a:pPr>
            <a:r>
              <a:rPr lang="ru-RU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1</a:t>
            </a:r>
            <a:r>
              <a:rPr lang="ru-RU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Химия</a:t>
            </a:r>
            <a:r>
              <a:rPr lang="ru-RU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, 8 класс, учебник для общеобразовательных учреждений, Габриелян О.С., 2010.</a:t>
            </a:r>
          </a:p>
          <a:p>
            <a:pPr lvl="0">
              <a:lnSpc>
                <a:spcPct val="150000"/>
              </a:lnSpc>
              <a:spcAft>
                <a:spcPts val="0"/>
              </a:spcAft>
              <a:buClr>
                <a:srgbClr val="333333"/>
              </a:buClr>
              <a:buSzPts val="1000"/>
            </a:pPr>
            <a:r>
              <a:rPr lang="ru-RU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2</a:t>
            </a:r>
            <a:r>
              <a:rPr lang="ru-RU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Химия</a:t>
            </a:r>
            <a:r>
              <a:rPr lang="ru-RU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, 9 класс, учебник для общеобразовательных учреждений, Габриелян О.С., 2010.</a:t>
            </a:r>
          </a:p>
          <a:p>
            <a:pPr lvl="0">
              <a:lnSpc>
                <a:spcPct val="150000"/>
              </a:lnSpc>
              <a:spcAft>
                <a:spcPts val="0"/>
              </a:spcAft>
              <a:buClr>
                <a:srgbClr val="333333"/>
              </a:buClr>
              <a:buSzPts val="1000"/>
            </a:pPr>
            <a:r>
              <a:rPr lang="ru-RU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3</a:t>
            </a:r>
            <a:r>
              <a:rPr lang="ru-RU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Как </a:t>
            </a:r>
            <a:r>
              <a:rPr lang="ru-RU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заработать на собственном </a:t>
            </a:r>
            <a:r>
              <a:rPr lang="ru-RU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сайте- </a:t>
            </a:r>
            <a:r>
              <a:rPr lang="ru-RU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hlinkClick r:id="rId2"/>
              </a:rPr>
              <a:t>https://im2-tub-ru.yandex.net/i?id=29d7c65247a668f5a762fd3f6695b8e3&amp;n=33&amp;h=206&amp;w=4804</a:t>
            </a:r>
            <a:endParaRPr lang="ru-RU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  <a:spcAft>
                <a:spcPts val="0"/>
              </a:spcAft>
              <a:buClr>
                <a:srgbClr val="333333"/>
              </a:buClr>
              <a:buSzPts val="1000"/>
            </a:pPr>
            <a:r>
              <a:rPr lang="ru-RU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4. Строение </a:t>
            </a:r>
            <a:r>
              <a:rPr lang="ru-RU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молекулы </a:t>
            </a:r>
            <a:r>
              <a:rPr lang="ru-RU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картинка- </a:t>
            </a:r>
            <a:r>
              <a:rPr lang="ru-RU" u="sng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hlinkClick r:id="rId3"/>
              </a:rPr>
              <a:t>http://900igr.net/datai/khimija/Sernaja-kislota-i-ejo-svojstva/0005-002-Stroenie-molekuly.png</a:t>
            </a:r>
            <a:endParaRPr lang="ru-RU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  <a:spcAft>
                <a:spcPts val="0"/>
              </a:spcAft>
              <a:buClr>
                <a:srgbClr val="333333"/>
              </a:buClr>
              <a:buSzPts val="1000"/>
            </a:pPr>
            <a:r>
              <a:rPr lang="ru-RU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5. Зеленая </a:t>
            </a:r>
            <a:r>
              <a:rPr lang="ru-RU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окраска растений </a:t>
            </a:r>
            <a:r>
              <a:rPr lang="ru-RU" u="sng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hlinkClick r:id="rId4"/>
              </a:rPr>
              <a:t>http://dic.academic.ru/dic.nsf/dic_biology/6250/ХЛОРОФИЛЛЫ</a:t>
            </a:r>
            <a:endParaRPr lang="ru-RU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  <a:spcAft>
                <a:spcPts val="0"/>
              </a:spcAft>
              <a:buClr>
                <a:srgbClr val="333333"/>
              </a:buClr>
              <a:buSzPts val="1000"/>
            </a:pPr>
            <a:r>
              <a:rPr lang="ru-RU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6. Красный </a:t>
            </a:r>
            <a:r>
              <a:rPr lang="ru-RU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цвет крови </a:t>
            </a:r>
            <a:r>
              <a:rPr lang="ru-RU" u="sng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hlinkClick r:id="rId5"/>
              </a:rPr>
              <a:t>http://www.med-practic.com/rus/335/184/article.more.html</a:t>
            </a:r>
            <a:endParaRPr lang="ru-RU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  <a:spcAft>
                <a:spcPts val="0"/>
              </a:spcAft>
              <a:buClr>
                <a:srgbClr val="333333"/>
              </a:buClr>
              <a:buSzPts val="1000"/>
            </a:pPr>
            <a:r>
              <a:rPr lang="ru-RU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7. Экспедиция</a:t>
            </a:r>
            <a:r>
              <a:rPr lang="ru-RU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 полярного исследователя Р. Скотта…</a:t>
            </a:r>
            <a:r>
              <a:rPr lang="ru-RU" u="sng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hlinkClick r:id="rId6"/>
              </a:rPr>
              <a:t>http://5terka.com/node/10156</a:t>
            </a:r>
            <a:r>
              <a:rPr lang="ru-RU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endParaRPr lang="ru-RU" dirty="0" smtClean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  <a:spcAft>
                <a:spcPts val="0"/>
              </a:spcAft>
              <a:buClr>
                <a:srgbClr val="333333"/>
              </a:buClr>
              <a:buSzPts val="1000"/>
            </a:pPr>
            <a:r>
              <a:rPr lang="ru-RU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8. Свинец-тихий </a:t>
            </a:r>
            <a:r>
              <a:rPr lang="ru-RU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убийца </a:t>
            </a:r>
            <a:r>
              <a:rPr lang="ru-RU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- </a:t>
            </a:r>
            <a:r>
              <a:rPr lang="ru-RU" u="sng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hlinkClick r:id="rId7"/>
              </a:rPr>
              <a:t>http://tainy.net/12921-svinec-tixij-ubijca.html</a:t>
            </a:r>
            <a:endParaRPr lang="ru-RU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  <a:spcAft>
                <a:spcPts val="0"/>
              </a:spcAft>
              <a:buClr>
                <a:srgbClr val="333333"/>
              </a:buClr>
              <a:buSzPts val="1000"/>
            </a:pPr>
            <a:r>
              <a:rPr lang="ru-RU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9</a:t>
            </a:r>
            <a:r>
              <a:rPr lang="ru-RU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Вода</a:t>
            </a:r>
            <a:r>
              <a:rPr lang="ru-RU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! У тебя нет ни вкуса, ни цвета, ни запаха </a:t>
            </a:r>
            <a:r>
              <a:rPr lang="ru-RU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-</a:t>
            </a:r>
            <a:r>
              <a:rPr lang="ru-RU" u="sng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hlinkClick r:id="rId8"/>
              </a:rPr>
              <a:t>http</a:t>
            </a:r>
            <a:r>
              <a:rPr lang="ru-RU" u="sng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hlinkClick r:id="rId8"/>
              </a:rPr>
              <a:t>://quote-citation.com/book/2472</a:t>
            </a:r>
            <a:endParaRPr lang="ru-RU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  <a:spcAft>
                <a:spcPts val="1000"/>
              </a:spcAft>
              <a:buClr>
                <a:srgbClr val="333333"/>
              </a:buClr>
              <a:buSzPts val="1000"/>
            </a:pPr>
            <a:r>
              <a:rPr lang="ru-RU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10. Вопросы </a:t>
            </a:r>
            <a:r>
              <a:rPr lang="ru-RU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для игры «Что? Где? Когда</a:t>
            </a:r>
            <a:r>
              <a:rPr lang="ru-RU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?» </a:t>
            </a:r>
            <a:r>
              <a:rPr lang="ru-RU" u="sng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hlinkClick r:id="rId9"/>
              </a:rPr>
              <a:t>http</a:t>
            </a:r>
            <a:r>
              <a:rPr lang="ru-RU" u="sng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hlinkClick r:id="rId9"/>
              </a:rPr>
              <a:t>://</a:t>
            </a:r>
            <a:r>
              <a:rPr lang="ru-RU" u="sng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hlinkClick r:id="rId9"/>
              </a:rPr>
              <a:t>artyomenko.beluo.ru/razrabotki/igra.doc</a:t>
            </a:r>
            <a:endParaRPr lang="ru-RU" u="sng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  <a:spcAft>
                <a:spcPts val="1000"/>
              </a:spcAft>
              <a:buClr>
                <a:srgbClr val="333333"/>
              </a:buClr>
              <a:buSzPts val="1000"/>
            </a:pPr>
            <a:endParaRPr lang="ru-RU" u="sng" dirty="0" smtClean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lvl="0">
              <a:spcAft>
                <a:spcPts val="1000"/>
              </a:spcAft>
              <a:buClr>
                <a:srgbClr val="333333"/>
              </a:buClr>
              <a:buSzPts val="1000"/>
            </a:pPr>
            <a:endParaRPr lang="ru-RU" u="sng" dirty="0" smtClean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62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ChangeArrowheads="1"/>
          </p:cNvSpPr>
          <p:nvPr/>
        </p:nvSpPr>
        <p:spPr bwMode="auto">
          <a:xfrm>
            <a:off x="-14287" y="4391025"/>
            <a:ext cx="9144000" cy="2505075"/>
          </a:xfrm>
          <a:prstGeom prst="rect">
            <a:avLst/>
          </a:prstGeom>
          <a:solidFill>
            <a:srgbClr val="FFFFCC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165" name="Rectangle 22"/>
          <p:cNvSpPr>
            <a:spLocks noChangeArrowheads="1"/>
          </p:cNvSpPr>
          <p:nvPr/>
        </p:nvSpPr>
        <p:spPr bwMode="auto">
          <a:xfrm>
            <a:off x="6601463" y="44624"/>
            <a:ext cx="2514600" cy="472371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5715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6148" name="Text Box 23"/>
          <p:cNvSpPr txBox="1">
            <a:spLocks noChangeArrowheads="1"/>
          </p:cNvSpPr>
          <p:nvPr/>
        </p:nvSpPr>
        <p:spPr bwMode="auto">
          <a:xfrm>
            <a:off x="6705600" y="43934"/>
            <a:ext cx="43877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1800" b="1" dirty="0">
                <a:solidFill>
                  <a:schemeClr val="bg1"/>
                </a:solidFill>
                <a:latin typeface="Arial" charset="0"/>
              </a:rPr>
              <a:t>15</a:t>
            </a:r>
          </a:p>
        </p:txBody>
      </p:sp>
      <p:sp>
        <p:nvSpPr>
          <p:cNvPr id="6149" name="Text Box 24"/>
          <p:cNvSpPr txBox="1">
            <a:spLocks noChangeArrowheads="1"/>
          </p:cNvSpPr>
          <p:nvPr/>
        </p:nvSpPr>
        <p:spPr bwMode="auto">
          <a:xfrm>
            <a:off x="6705600" y="348734"/>
            <a:ext cx="5306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14</a:t>
            </a:r>
          </a:p>
        </p:txBody>
      </p:sp>
      <p:sp>
        <p:nvSpPr>
          <p:cNvPr id="6150" name="Text Box 25"/>
          <p:cNvSpPr txBox="1">
            <a:spLocks noChangeArrowheads="1"/>
          </p:cNvSpPr>
          <p:nvPr/>
        </p:nvSpPr>
        <p:spPr bwMode="auto">
          <a:xfrm>
            <a:off x="6705600" y="651191"/>
            <a:ext cx="4586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13</a:t>
            </a:r>
          </a:p>
        </p:txBody>
      </p:sp>
      <p:sp>
        <p:nvSpPr>
          <p:cNvPr id="6151" name="Text Box 26"/>
          <p:cNvSpPr txBox="1">
            <a:spLocks noChangeArrowheads="1"/>
          </p:cNvSpPr>
          <p:nvPr/>
        </p:nvSpPr>
        <p:spPr bwMode="auto">
          <a:xfrm>
            <a:off x="6704440" y="945634"/>
            <a:ext cx="4586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12</a:t>
            </a:r>
          </a:p>
        </p:txBody>
      </p:sp>
      <p:sp>
        <p:nvSpPr>
          <p:cNvPr id="6152" name="Text Box 27"/>
          <p:cNvSpPr txBox="1">
            <a:spLocks noChangeArrowheads="1"/>
          </p:cNvSpPr>
          <p:nvPr/>
        </p:nvSpPr>
        <p:spPr bwMode="auto">
          <a:xfrm>
            <a:off x="6705600" y="1236119"/>
            <a:ext cx="4586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11</a:t>
            </a:r>
          </a:p>
        </p:txBody>
      </p:sp>
      <p:sp>
        <p:nvSpPr>
          <p:cNvPr id="6153" name="Text Box 28"/>
          <p:cNvSpPr txBox="1">
            <a:spLocks noChangeArrowheads="1"/>
          </p:cNvSpPr>
          <p:nvPr/>
        </p:nvSpPr>
        <p:spPr bwMode="auto">
          <a:xfrm>
            <a:off x="6705600" y="1539875"/>
            <a:ext cx="4618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1800" b="1" dirty="0">
                <a:solidFill>
                  <a:schemeClr val="bg1"/>
                </a:solidFill>
                <a:latin typeface="Arial" charset="0"/>
              </a:rPr>
              <a:t>10</a:t>
            </a:r>
          </a:p>
        </p:txBody>
      </p:sp>
      <p:sp>
        <p:nvSpPr>
          <p:cNvPr id="6155" name="Text Box 29"/>
          <p:cNvSpPr txBox="1">
            <a:spLocks noChangeArrowheads="1"/>
          </p:cNvSpPr>
          <p:nvPr/>
        </p:nvSpPr>
        <p:spPr bwMode="auto">
          <a:xfrm>
            <a:off x="6699875" y="1875393"/>
            <a:ext cx="35157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9</a:t>
            </a:r>
          </a:p>
        </p:txBody>
      </p:sp>
      <p:sp>
        <p:nvSpPr>
          <p:cNvPr id="6156" name="Text Box 30"/>
          <p:cNvSpPr txBox="1">
            <a:spLocks noChangeArrowheads="1"/>
          </p:cNvSpPr>
          <p:nvPr/>
        </p:nvSpPr>
        <p:spPr bwMode="auto">
          <a:xfrm>
            <a:off x="6709934" y="2180193"/>
            <a:ext cx="38673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8</a:t>
            </a:r>
          </a:p>
        </p:txBody>
      </p:sp>
      <p:sp>
        <p:nvSpPr>
          <p:cNvPr id="6157" name="Text Box 31"/>
          <p:cNvSpPr txBox="1">
            <a:spLocks noChangeArrowheads="1"/>
          </p:cNvSpPr>
          <p:nvPr/>
        </p:nvSpPr>
        <p:spPr bwMode="auto">
          <a:xfrm>
            <a:off x="6705600" y="2484993"/>
            <a:ext cx="29606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7</a:t>
            </a:r>
          </a:p>
        </p:txBody>
      </p:sp>
      <p:sp>
        <p:nvSpPr>
          <p:cNvPr id="6158" name="Text Box 32"/>
          <p:cNvSpPr txBox="1">
            <a:spLocks noChangeArrowheads="1"/>
          </p:cNvSpPr>
          <p:nvPr/>
        </p:nvSpPr>
        <p:spPr bwMode="auto">
          <a:xfrm>
            <a:off x="6709933" y="2789793"/>
            <a:ext cx="38673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6</a:t>
            </a:r>
          </a:p>
        </p:txBody>
      </p:sp>
      <p:sp>
        <p:nvSpPr>
          <p:cNvPr id="6159" name="Text Box 33"/>
          <p:cNvSpPr txBox="1">
            <a:spLocks noChangeArrowheads="1"/>
          </p:cNvSpPr>
          <p:nvPr/>
        </p:nvSpPr>
        <p:spPr bwMode="auto">
          <a:xfrm>
            <a:off x="6716049" y="3091934"/>
            <a:ext cx="4226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1800" b="1" dirty="0">
                <a:solidFill>
                  <a:schemeClr val="bg1"/>
                </a:solidFill>
                <a:latin typeface="Arial" charset="0"/>
              </a:rPr>
              <a:t>5</a:t>
            </a:r>
          </a:p>
        </p:txBody>
      </p:sp>
      <p:sp>
        <p:nvSpPr>
          <p:cNvPr id="6160" name="Text Box 34"/>
          <p:cNvSpPr txBox="1">
            <a:spLocks noChangeArrowheads="1"/>
          </p:cNvSpPr>
          <p:nvPr/>
        </p:nvSpPr>
        <p:spPr bwMode="auto">
          <a:xfrm>
            <a:off x="6705600" y="3384034"/>
            <a:ext cx="37806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4</a:t>
            </a:r>
          </a:p>
        </p:txBody>
      </p:sp>
      <p:sp>
        <p:nvSpPr>
          <p:cNvPr id="6162" name="Text Box 36"/>
          <p:cNvSpPr txBox="1">
            <a:spLocks noChangeArrowheads="1"/>
          </p:cNvSpPr>
          <p:nvPr/>
        </p:nvSpPr>
        <p:spPr bwMode="auto">
          <a:xfrm>
            <a:off x="6714270" y="3985419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1800" dirty="0">
                <a:solidFill>
                  <a:srgbClr val="FFCC00"/>
                </a:solidFill>
                <a:latin typeface="Arial" charset="0"/>
              </a:rPr>
              <a:t>2</a:t>
            </a:r>
          </a:p>
        </p:txBody>
      </p:sp>
      <p:sp>
        <p:nvSpPr>
          <p:cNvPr id="6163" name="Text Box 37"/>
          <p:cNvSpPr txBox="1">
            <a:spLocks noChangeArrowheads="1"/>
          </p:cNvSpPr>
          <p:nvPr/>
        </p:nvSpPr>
        <p:spPr bwMode="auto">
          <a:xfrm>
            <a:off x="6750211" y="4354512"/>
            <a:ext cx="7561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1</a:t>
            </a:r>
          </a:p>
        </p:txBody>
      </p:sp>
      <p:sp>
        <p:nvSpPr>
          <p:cNvPr id="6164" name="Text Box 38"/>
          <p:cNvSpPr txBox="1">
            <a:spLocks noChangeArrowheads="1"/>
          </p:cNvSpPr>
          <p:nvPr/>
        </p:nvSpPr>
        <p:spPr bwMode="auto">
          <a:xfrm>
            <a:off x="7543800" y="0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$1 </a:t>
            </a:r>
            <a:r>
              <a:rPr lang="ru-RU" altLang="ru-RU" sz="2000" b="1" dirty="0">
                <a:solidFill>
                  <a:schemeClr val="bg1"/>
                </a:solidFill>
                <a:latin typeface="Arial" charset="0"/>
              </a:rPr>
              <a:t>000 000</a:t>
            </a:r>
            <a:endParaRPr lang="en-US" altLang="ru-RU" sz="20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" name="Text Box 39"/>
          <p:cNvSpPr txBox="1">
            <a:spLocks noChangeArrowheads="1"/>
          </p:cNvSpPr>
          <p:nvPr/>
        </p:nvSpPr>
        <p:spPr bwMode="auto">
          <a:xfrm>
            <a:off x="7543800" y="320675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2000" b="1">
                <a:solidFill>
                  <a:srgbClr val="FFCC00"/>
                </a:solidFill>
                <a:latin typeface="Arial" charset="0"/>
              </a:rPr>
              <a:t>$500</a:t>
            </a:r>
            <a:r>
              <a:rPr lang="ru-RU" altLang="ru-RU" sz="2000" b="1">
                <a:solidFill>
                  <a:srgbClr val="FFCC00"/>
                </a:solidFill>
                <a:latin typeface="Arial" charset="0"/>
              </a:rPr>
              <a:t> </a:t>
            </a:r>
            <a:r>
              <a:rPr lang="en-US" altLang="ru-RU" sz="2000" b="1">
                <a:solidFill>
                  <a:srgbClr val="FFCC00"/>
                </a:solidFill>
                <a:latin typeface="Arial" charset="0"/>
              </a:rPr>
              <a:t>000</a:t>
            </a:r>
          </a:p>
        </p:txBody>
      </p:sp>
      <p:sp>
        <p:nvSpPr>
          <p:cNvPr id="6166" name="Text Box 40"/>
          <p:cNvSpPr txBox="1">
            <a:spLocks noChangeArrowheads="1"/>
          </p:cNvSpPr>
          <p:nvPr/>
        </p:nvSpPr>
        <p:spPr bwMode="auto">
          <a:xfrm>
            <a:off x="7543800" y="625475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2000" b="1">
                <a:solidFill>
                  <a:srgbClr val="FFCC00"/>
                </a:solidFill>
                <a:latin typeface="Arial" charset="0"/>
              </a:rPr>
              <a:t>$250</a:t>
            </a:r>
            <a:r>
              <a:rPr lang="ru-RU" altLang="ru-RU" sz="2000" b="1">
                <a:solidFill>
                  <a:srgbClr val="FFCC00"/>
                </a:solidFill>
                <a:latin typeface="Arial" charset="0"/>
              </a:rPr>
              <a:t> </a:t>
            </a:r>
            <a:r>
              <a:rPr lang="en-US" altLang="ru-RU" sz="2000" b="1">
                <a:solidFill>
                  <a:srgbClr val="FFCC00"/>
                </a:solidFill>
                <a:latin typeface="Arial" charset="0"/>
              </a:rPr>
              <a:t>000</a:t>
            </a:r>
          </a:p>
        </p:txBody>
      </p:sp>
      <p:sp>
        <p:nvSpPr>
          <p:cNvPr id="6167" name="Text Box 41"/>
          <p:cNvSpPr txBox="1">
            <a:spLocks noChangeArrowheads="1"/>
          </p:cNvSpPr>
          <p:nvPr/>
        </p:nvSpPr>
        <p:spPr bwMode="auto">
          <a:xfrm>
            <a:off x="7543800" y="930275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2000" b="1">
                <a:solidFill>
                  <a:srgbClr val="FFCC00"/>
                </a:solidFill>
                <a:latin typeface="Arial" charset="0"/>
              </a:rPr>
              <a:t>$125</a:t>
            </a:r>
            <a:r>
              <a:rPr lang="ru-RU" altLang="ru-RU" sz="2000" b="1">
                <a:solidFill>
                  <a:srgbClr val="FFCC00"/>
                </a:solidFill>
                <a:latin typeface="Arial" charset="0"/>
              </a:rPr>
              <a:t> </a:t>
            </a:r>
            <a:r>
              <a:rPr lang="en-US" altLang="ru-RU" sz="2000" b="1">
                <a:solidFill>
                  <a:srgbClr val="FFCC00"/>
                </a:solidFill>
                <a:latin typeface="Arial" charset="0"/>
              </a:rPr>
              <a:t>000</a:t>
            </a:r>
          </a:p>
        </p:txBody>
      </p:sp>
      <p:sp>
        <p:nvSpPr>
          <p:cNvPr id="6168" name="Text Box 42"/>
          <p:cNvSpPr txBox="1">
            <a:spLocks noChangeArrowheads="1"/>
          </p:cNvSpPr>
          <p:nvPr/>
        </p:nvSpPr>
        <p:spPr bwMode="auto">
          <a:xfrm>
            <a:off x="7543800" y="1235075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2000" b="1">
                <a:solidFill>
                  <a:srgbClr val="FFCC00"/>
                </a:solidFill>
                <a:latin typeface="Arial" charset="0"/>
              </a:rPr>
              <a:t>$64</a:t>
            </a:r>
            <a:r>
              <a:rPr lang="ru-RU" altLang="ru-RU" sz="2000" b="1">
                <a:solidFill>
                  <a:srgbClr val="FFCC00"/>
                </a:solidFill>
                <a:latin typeface="Arial" charset="0"/>
              </a:rPr>
              <a:t> </a:t>
            </a:r>
            <a:r>
              <a:rPr lang="en-US" altLang="ru-RU" sz="2000" b="1">
                <a:solidFill>
                  <a:srgbClr val="FFCC00"/>
                </a:solidFill>
                <a:latin typeface="Arial" charset="0"/>
              </a:rPr>
              <a:t>000</a:t>
            </a:r>
          </a:p>
        </p:txBody>
      </p:sp>
      <p:sp>
        <p:nvSpPr>
          <p:cNvPr id="6169" name="Text Box 43"/>
          <p:cNvSpPr txBox="1">
            <a:spLocks noChangeArrowheads="1"/>
          </p:cNvSpPr>
          <p:nvPr/>
        </p:nvSpPr>
        <p:spPr bwMode="auto">
          <a:xfrm>
            <a:off x="7543800" y="1539875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2000" b="1">
                <a:solidFill>
                  <a:schemeClr val="bg1"/>
                </a:solidFill>
                <a:latin typeface="Arial" charset="0"/>
              </a:rPr>
              <a:t>$32</a:t>
            </a:r>
            <a:r>
              <a:rPr lang="ru-RU" altLang="ru-RU" sz="2000" b="1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altLang="ru-RU" sz="2000" b="1">
                <a:solidFill>
                  <a:schemeClr val="bg1"/>
                </a:solidFill>
                <a:latin typeface="Arial" charset="0"/>
              </a:rPr>
              <a:t>000</a:t>
            </a:r>
          </a:p>
        </p:txBody>
      </p:sp>
      <p:sp>
        <p:nvSpPr>
          <p:cNvPr id="6170" name="Text Box 44"/>
          <p:cNvSpPr txBox="1">
            <a:spLocks noChangeArrowheads="1"/>
          </p:cNvSpPr>
          <p:nvPr/>
        </p:nvSpPr>
        <p:spPr bwMode="auto">
          <a:xfrm>
            <a:off x="7543800" y="1844675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2000" b="1">
                <a:solidFill>
                  <a:srgbClr val="FFC000"/>
                </a:solidFill>
                <a:latin typeface="Arial" charset="0"/>
              </a:rPr>
              <a:t>$16</a:t>
            </a:r>
            <a:r>
              <a:rPr lang="ru-RU" altLang="ru-RU" sz="2000" b="1">
                <a:solidFill>
                  <a:srgbClr val="FFC000"/>
                </a:solidFill>
                <a:latin typeface="Arial" charset="0"/>
              </a:rPr>
              <a:t> </a:t>
            </a:r>
            <a:r>
              <a:rPr lang="en-US" altLang="ru-RU" sz="2000" b="1">
                <a:solidFill>
                  <a:srgbClr val="FFC000"/>
                </a:solidFill>
                <a:latin typeface="Arial" charset="0"/>
              </a:rPr>
              <a:t>000</a:t>
            </a:r>
          </a:p>
        </p:txBody>
      </p:sp>
      <p:sp>
        <p:nvSpPr>
          <p:cNvPr id="6171" name="Text Box 45"/>
          <p:cNvSpPr txBox="1">
            <a:spLocks noChangeArrowheads="1"/>
          </p:cNvSpPr>
          <p:nvPr/>
        </p:nvSpPr>
        <p:spPr bwMode="auto">
          <a:xfrm>
            <a:off x="7543800" y="2149475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2000" b="1">
                <a:solidFill>
                  <a:srgbClr val="FFCC00"/>
                </a:solidFill>
                <a:latin typeface="Arial" charset="0"/>
              </a:rPr>
              <a:t>$8</a:t>
            </a:r>
            <a:r>
              <a:rPr lang="ru-RU" altLang="ru-RU" sz="2000" b="1">
                <a:solidFill>
                  <a:srgbClr val="FFCC00"/>
                </a:solidFill>
                <a:latin typeface="Arial" charset="0"/>
              </a:rPr>
              <a:t> </a:t>
            </a:r>
            <a:r>
              <a:rPr lang="en-US" altLang="ru-RU" sz="2000" b="1">
                <a:solidFill>
                  <a:srgbClr val="FFCC00"/>
                </a:solidFill>
                <a:latin typeface="Arial" charset="0"/>
              </a:rPr>
              <a:t>000</a:t>
            </a:r>
          </a:p>
        </p:txBody>
      </p:sp>
      <p:sp>
        <p:nvSpPr>
          <p:cNvPr id="3" name="Text Box 46"/>
          <p:cNvSpPr txBox="1">
            <a:spLocks noChangeArrowheads="1"/>
          </p:cNvSpPr>
          <p:nvPr/>
        </p:nvSpPr>
        <p:spPr bwMode="auto">
          <a:xfrm>
            <a:off x="7543800" y="2454275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2000" b="1" dirty="0">
                <a:solidFill>
                  <a:srgbClr val="FFCC00"/>
                </a:solidFill>
                <a:latin typeface="Arial" charset="0"/>
              </a:rPr>
              <a:t>$4</a:t>
            </a:r>
            <a:r>
              <a:rPr lang="ru-RU" altLang="ru-RU" sz="2000" b="1" dirty="0">
                <a:solidFill>
                  <a:srgbClr val="FFCC00"/>
                </a:solidFill>
                <a:latin typeface="Arial" charset="0"/>
              </a:rPr>
              <a:t> </a:t>
            </a:r>
            <a:r>
              <a:rPr lang="en-US" altLang="ru-RU" sz="2000" b="1" dirty="0">
                <a:solidFill>
                  <a:srgbClr val="FFCC00"/>
                </a:solidFill>
                <a:latin typeface="Arial" charset="0"/>
              </a:rPr>
              <a:t>000</a:t>
            </a:r>
          </a:p>
        </p:txBody>
      </p:sp>
      <p:sp>
        <p:nvSpPr>
          <p:cNvPr id="6173" name="Text Box 47"/>
          <p:cNvSpPr txBox="1">
            <a:spLocks noChangeArrowheads="1"/>
          </p:cNvSpPr>
          <p:nvPr/>
        </p:nvSpPr>
        <p:spPr bwMode="auto">
          <a:xfrm>
            <a:off x="7543800" y="2759075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2000" b="1" dirty="0">
                <a:solidFill>
                  <a:srgbClr val="FFCC00"/>
                </a:solidFill>
                <a:latin typeface="Arial" charset="0"/>
              </a:rPr>
              <a:t>$2</a:t>
            </a:r>
            <a:r>
              <a:rPr lang="ru-RU" altLang="ru-RU" sz="2000" b="1" dirty="0">
                <a:solidFill>
                  <a:srgbClr val="FFCC00"/>
                </a:solidFill>
                <a:latin typeface="Arial" charset="0"/>
              </a:rPr>
              <a:t> </a:t>
            </a:r>
            <a:r>
              <a:rPr lang="en-US" altLang="ru-RU" sz="2000" b="1" dirty="0">
                <a:solidFill>
                  <a:srgbClr val="FFCC00"/>
                </a:solidFill>
                <a:latin typeface="Arial" charset="0"/>
              </a:rPr>
              <a:t>000</a:t>
            </a:r>
          </a:p>
        </p:txBody>
      </p:sp>
      <p:sp>
        <p:nvSpPr>
          <p:cNvPr id="6174" name="Text Box 48"/>
          <p:cNvSpPr txBox="1">
            <a:spLocks noChangeArrowheads="1"/>
          </p:cNvSpPr>
          <p:nvPr/>
        </p:nvSpPr>
        <p:spPr bwMode="auto">
          <a:xfrm>
            <a:off x="7543800" y="3063875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2000" b="1">
                <a:solidFill>
                  <a:schemeClr val="bg1"/>
                </a:solidFill>
                <a:latin typeface="Arial" charset="0"/>
              </a:rPr>
              <a:t>$1</a:t>
            </a:r>
            <a:r>
              <a:rPr lang="ru-RU" altLang="ru-RU" sz="2000" b="1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altLang="ru-RU" sz="2000" b="1">
                <a:solidFill>
                  <a:schemeClr val="bg1"/>
                </a:solidFill>
                <a:latin typeface="Arial" charset="0"/>
              </a:rPr>
              <a:t>000</a:t>
            </a:r>
          </a:p>
        </p:txBody>
      </p:sp>
      <p:sp>
        <p:nvSpPr>
          <p:cNvPr id="6175" name="Text Box 49"/>
          <p:cNvSpPr txBox="1">
            <a:spLocks noChangeArrowheads="1"/>
          </p:cNvSpPr>
          <p:nvPr/>
        </p:nvSpPr>
        <p:spPr bwMode="auto">
          <a:xfrm>
            <a:off x="7543800" y="3368675"/>
            <a:ext cx="1000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2000" b="1" dirty="0">
                <a:solidFill>
                  <a:srgbClr val="FFCC00"/>
                </a:solidFill>
                <a:latin typeface="Arial" charset="0"/>
              </a:rPr>
              <a:t>$500</a:t>
            </a:r>
          </a:p>
        </p:txBody>
      </p:sp>
      <p:sp>
        <p:nvSpPr>
          <p:cNvPr id="6177" name="Text Box 51"/>
          <p:cNvSpPr txBox="1">
            <a:spLocks noChangeArrowheads="1"/>
          </p:cNvSpPr>
          <p:nvPr/>
        </p:nvSpPr>
        <p:spPr bwMode="auto">
          <a:xfrm>
            <a:off x="7543800" y="3985419"/>
            <a:ext cx="1333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2000" b="1" dirty="0">
                <a:solidFill>
                  <a:srgbClr val="FFCC00"/>
                </a:solidFill>
                <a:latin typeface="Arial" charset="0"/>
              </a:rPr>
              <a:t>$200</a:t>
            </a:r>
          </a:p>
        </p:txBody>
      </p:sp>
      <p:sp>
        <p:nvSpPr>
          <p:cNvPr id="6179" name="Oval 53"/>
          <p:cNvSpPr>
            <a:spLocks noChangeArrowheads="1"/>
          </p:cNvSpPr>
          <p:nvPr/>
        </p:nvSpPr>
        <p:spPr bwMode="auto">
          <a:xfrm>
            <a:off x="7239000" y="4419600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180" name="Oval 54"/>
          <p:cNvSpPr>
            <a:spLocks noChangeArrowheads="1"/>
          </p:cNvSpPr>
          <p:nvPr/>
        </p:nvSpPr>
        <p:spPr bwMode="auto">
          <a:xfrm>
            <a:off x="7253288" y="414337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183" name="Oval 57"/>
          <p:cNvSpPr>
            <a:spLocks noChangeArrowheads="1"/>
          </p:cNvSpPr>
          <p:nvPr/>
        </p:nvSpPr>
        <p:spPr bwMode="auto">
          <a:xfrm>
            <a:off x="7239000" y="32004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184" name="Oval 58"/>
          <p:cNvSpPr>
            <a:spLocks noChangeArrowheads="1"/>
          </p:cNvSpPr>
          <p:nvPr/>
        </p:nvSpPr>
        <p:spPr bwMode="auto">
          <a:xfrm>
            <a:off x="7239000" y="2895600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185" name="Oval 59"/>
          <p:cNvSpPr>
            <a:spLocks noChangeArrowheads="1"/>
          </p:cNvSpPr>
          <p:nvPr/>
        </p:nvSpPr>
        <p:spPr bwMode="auto">
          <a:xfrm>
            <a:off x="7239000" y="2590800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186" name="Oval 60"/>
          <p:cNvSpPr>
            <a:spLocks noChangeArrowheads="1"/>
          </p:cNvSpPr>
          <p:nvPr/>
        </p:nvSpPr>
        <p:spPr bwMode="auto">
          <a:xfrm>
            <a:off x="7239000" y="2286000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187" name="Oval 61"/>
          <p:cNvSpPr>
            <a:spLocks noChangeArrowheads="1"/>
          </p:cNvSpPr>
          <p:nvPr/>
        </p:nvSpPr>
        <p:spPr bwMode="auto">
          <a:xfrm>
            <a:off x="7239000" y="1981200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188" name="Oval 62"/>
          <p:cNvSpPr>
            <a:spLocks noChangeArrowheads="1"/>
          </p:cNvSpPr>
          <p:nvPr/>
        </p:nvSpPr>
        <p:spPr bwMode="auto">
          <a:xfrm>
            <a:off x="7239000" y="16764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ru-RU" altLang="ru-RU"/>
          </a:p>
        </p:txBody>
      </p:sp>
      <p:sp>
        <p:nvSpPr>
          <p:cNvPr id="6189" name="Oval 63"/>
          <p:cNvSpPr>
            <a:spLocks noChangeArrowheads="1"/>
          </p:cNvSpPr>
          <p:nvPr/>
        </p:nvSpPr>
        <p:spPr bwMode="auto">
          <a:xfrm>
            <a:off x="7239000" y="1371600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190" name="Oval 64"/>
          <p:cNvSpPr>
            <a:spLocks noChangeArrowheads="1"/>
          </p:cNvSpPr>
          <p:nvPr/>
        </p:nvSpPr>
        <p:spPr bwMode="auto">
          <a:xfrm>
            <a:off x="7239000" y="1066800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191" name="Oval 65"/>
          <p:cNvSpPr>
            <a:spLocks noChangeArrowheads="1"/>
          </p:cNvSpPr>
          <p:nvPr/>
        </p:nvSpPr>
        <p:spPr bwMode="auto">
          <a:xfrm>
            <a:off x="7239000" y="762000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192" name="Oval 66"/>
          <p:cNvSpPr>
            <a:spLocks noChangeArrowheads="1"/>
          </p:cNvSpPr>
          <p:nvPr/>
        </p:nvSpPr>
        <p:spPr bwMode="auto">
          <a:xfrm>
            <a:off x="7239000" y="457200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193" name="Oval 67"/>
          <p:cNvSpPr>
            <a:spLocks noChangeArrowheads="1"/>
          </p:cNvSpPr>
          <p:nvPr/>
        </p:nvSpPr>
        <p:spPr bwMode="auto">
          <a:xfrm>
            <a:off x="7239000" y="1524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78" name="AutoShape 15"/>
          <p:cNvSpPr>
            <a:spLocks noChangeArrowheads="1"/>
          </p:cNvSpPr>
          <p:nvPr/>
        </p:nvSpPr>
        <p:spPr bwMode="auto">
          <a:xfrm>
            <a:off x="5072063" y="4781550"/>
            <a:ext cx="3929062" cy="857250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ru-RU" sz="3600" b="1" dirty="0" smtClean="0">
                <a:latin typeface="Monotype Corsiva" pitchFamily="66" charset="0"/>
              </a:rPr>
              <a:t>ответ2</a:t>
            </a:r>
            <a:endParaRPr lang="ru-RU" sz="3600" b="1" dirty="0">
              <a:latin typeface="Monotype Corsiva" pitchFamily="66" charset="0"/>
            </a:endParaRPr>
          </a:p>
        </p:txBody>
      </p:sp>
      <p:sp>
        <p:nvSpPr>
          <p:cNvPr id="79" name="AutoShape 15"/>
          <p:cNvSpPr>
            <a:spLocks noChangeArrowheads="1"/>
          </p:cNvSpPr>
          <p:nvPr/>
        </p:nvSpPr>
        <p:spPr bwMode="auto">
          <a:xfrm>
            <a:off x="571500" y="5786438"/>
            <a:ext cx="3929063" cy="857250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ru-RU" sz="3600" b="1" dirty="0" smtClean="0">
                <a:latin typeface="Monotype Corsiva" pitchFamily="66" charset="0"/>
              </a:rPr>
              <a:t>ответ3</a:t>
            </a:r>
            <a:endParaRPr lang="ru-RU" sz="3600" b="1" dirty="0">
              <a:latin typeface="Monotype Corsiva" pitchFamily="66" charset="0"/>
            </a:endParaRPr>
          </a:p>
        </p:txBody>
      </p:sp>
      <p:sp>
        <p:nvSpPr>
          <p:cNvPr id="80" name="AutoShape 15"/>
          <p:cNvSpPr>
            <a:spLocks noChangeArrowheads="1"/>
          </p:cNvSpPr>
          <p:nvPr/>
        </p:nvSpPr>
        <p:spPr bwMode="auto">
          <a:xfrm>
            <a:off x="5052988" y="5786438"/>
            <a:ext cx="3929062" cy="857250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ru-RU" sz="3600" b="1" dirty="0" smtClean="0">
                <a:latin typeface="Monotype Corsiva" pitchFamily="66" charset="0"/>
              </a:rPr>
              <a:t>ответ4</a:t>
            </a:r>
            <a:endParaRPr lang="ru-RU" sz="3600" b="1" dirty="0">
              <a:latin typeface="Monotype Corsiva" pitchFamily="66" charset="0"/>
            </a:endParaRPr>
          </a:p>
        </p:txBody>
      </p:sp>
      <p:sp>
        <p:nvSpPr>
          <p:cNvPr id="81" name="AutoShape 13"/>
          <p:cNvSpPr>
            <a:spLocks noChangeArrowheads="1"/>
          </p:cNvSpPr>
          <p:nvPr/>
        </p:nvSpPr>
        <p:spPr bwMode="auto">
          <a:xfrm>
            <a:off x="571500" y="4786313"/>
            <a:ext cx="3929063" cy="857250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ru-RU" sz="3600" b="1" dirty="0" smtClean="0">
                <a:latin typeface="Monotype Corsiva" pitchFamily="66" charset="0"/>
              </a:rPr>
              <a:t>ответ1</a:t>
            </a:r>
            <a:endParaRPr lang="ru-RU" sz="3600" b="1" dirty="0">
              <a:latin typeface="Monotype Corsiva" pitchFamily="66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393389" y="206375"/>
            <a:ext cx="1136055" cy="685800"/>
            <a:chOff x="393389" y="206375"/>
            <a:chExt cx="1136055" cy="685800"/>
          </a:xfrm>
        </p:grpSpPr>
        <p:sp>
          <p:nvSpPr>
            <p:cNvPr id="83" name="Oval 50"/>
            <p:cNvSpPr>
              <a:spLocks noChangeArrowheads="1"/>
            </p:cNvSpPr>
            <p:nvPr/>
          </p:nvSpPr>
          <p:spPr bwMode="auto">
            <a:xfrm>
              <a:off x="393389" y="206375"/>
              <a:ext cx="1081087" cy="68580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57150">
              <a:solidFill>
                <a:srgbClr val="00B05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202" name="Text Box 53"/>
            <p:cNvSpPr txBox="1">
              <a:spLocks noChangeArrowheads="1"/>
            </p:cNvSpPr>
            <p:nvPr/>
          </p:nvSpPr>
          <p:spPr bwMode="auto">
            <a:xfrm>
              <a:off x="462644" y="304800"/>
              <a:ext cx="1066800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ru-RU" sz="2400" b="1" dirty="0">
                  <a:solidFill>
                    <a:schemeClr val="bg1"/>
                  </a:solidFill>
                  <a:latin typeface="Arial" charset="0"/>
                </a:rPr>
                <a:t>50:50</a:t>
              </a:r>
              <a:endParaRPr lang="en-US" altLang="ru-RU" sz="2400" dirty="0">
                <a:solidFill>
                  <a:schemeClr val="bg1"/>
                </a:solidFill>
                <a:latin typeface="Arial" charset="0"/>
              </a:endParaRP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1669284" y="214313"/>
            <a:ext cx="928687" cy="685800"/>
            <a:chOff x="1643063" y="214313"/>
            <a:chExt cx="928687" cy="685800"/>
          </a:xfrm>
        </p:grpSpPr>
        <p:sp>
          <p:nvSpPr>
            <p:cNvPr id="84" name="Oval 52"/>
            <p:cNvSpPr>
              <a:spLocks noChangeArrowheads="1"/>
            </p:cNvSpPr>
            <p:nvPr/>
          </p:nvSpPr>
          <p:spPr bwMode="auto">
            <a:xfrm>
              <a:off x="1643063" y="214313"/>
              <a:ext cx="928687" cy="68580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57150">
              <a:solidFill>
                <a:srgbClr val="00B05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pic>
          <p:nvPicPr>
            <p:cNvPr id="6203" name="Picture 54"/>
            <p:cNvPicPr>
              <a:picLocks noChangeAspect="1" noChangeArrowheads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1850231" y="266700"/>
              <a:ext cx="514350" cy="606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Группа 3"/>
          <p:cNvGrpSpPr/>
          <p:nvPr/>
        </p:nvGrpSpPr>
        <p:grpSpPr>
          <a:xfrm>
            <a:off x="3924300" y="244475"/>
            <a:ext cx="1295400" cy="685800"/>
            <a:chOff x="3768725" y="214313"/>
            <a:chExt cx="1295400" cy="685800"/>
          </a:xfrm>
        </p:grpSpPr>
        <p:sp>
          <p:nvSpPr>
            <p:cNvPr id="85" name="Oval 51"/>
            <p:cNvSpPr>
              <a:spLocks noChangeArrowheads="1"/>
            </p:cNvSpPr>
            <p:nvPr/>
          </p:nvSpPr>
          <p:spPr bwMode="auto">
            <a:xfrm>
              <a:off x="3768725" y="214313"/>
              <a:ext cx="1295400" cy="68580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57150">
              <a:solidFill>
                <a:srgbClr val="00B05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204" name="Oval 56"/>
            <p:cNvSpPr>
              <a:spLocks noChangeArrowheads="1"/>
            </p:cNvSpPr>
            <p:nvPr/>
          </p:nvSpPr>
          <p:spPr bwMode="auto">
            <a:xfrm>
              <a:off x="4325938" y="292100"/>
              <a:ext cx="152400" cy="1524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6205" name="Oval 58"/>
            <p:cNvSpPr>
              <a:spLocks noChangeArrowheads="1"/>
            </p:cNvSpPr>
            <p:nvPr/>
          </p:nvSpPr>
          <p:spPr bwMode="auto">
            <a:xfrm>
              <a:off x="4638675" y="257175"/>
              <a:ext cx="152400" cy="1524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6206" name="Oval 60"/>
            <p:cNvSpPr>
              <a:spLocks noChangeArrowheads="1"/>
            </p:cNvSpPr>
            <p:nvPr/>
          </p:nvSpPr>
          <p:spPr bwMode="auto">
            <a:xfrm>
              <a:off x="4000500" y="244475"/>
              <a:ext cx="152400" cy="1524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6207" name="AutoShape 55"/>
            <p:cNvSpPr>
              <a:spLocks noChangeArrowheads="1"/>
            </p:cNvSpPr>
            <p:nvPr/>
          </p:nvSpPr>
          <p:spPr bwMode="auto">
            <a:xfrm rot="5400000">
              <a:off x="4576763" y="396875"/>
              <a:ext cx="304800" cy="304800"/>
            </a:xfrm>
            <a:prstGeom prst="flowChartDisplay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6208" name="AutoShape 57"/>
            <p:cNvSpPr>
              <a:spLocks noChangeArrowheads="1"/>
            </p:cNvSpPr>
            <p:nvPr/>
          </p:nvSpPr>
          <p:spPr bwMode="auto">
            <a:xfrm rot="5400000">
              <a:off x="4249738" y="436563"/>
              <a:ext cx="304800" cy="304800"/>
            </a:xfrm>
            <a:prstGeom prst="flowChartDisplay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6209" name="AutoShape 59"/>
            <p:cNvSpPr>
              <a:spLocks noChangeArrowheads="1"/>
            </p:cNvSpPr>
            <p:nvPr/>
          </p:nvSpPr>
          <p:spPr bwMode="auto">
            <a:xfrm rot="5400000">
              <a:off x="3924300" y="400050"/>
              <a:ext cx="304800" cy="304800"/>
            </a:xfrm>
            <a:prstGeom prst="flowChartDisplay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</p:grpSp>
      <p:pic>
        <p:nvPicPr>
          <p:cNvPr id="6210" name="Picture 1" descr="http://www.gifpark.su/Gifs/LETTERS/3/a4.gif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75" y="5000625"/>
            <a:ext cx="43815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11" name="Picture 2" descr="http://www.gifpark.su/Gifs/LETTERS/3/b4.gif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3438" y="5000625"/>
            <a:ext cx="43815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12" name="Picture 3" descr="http://www.gifpark.su/Gifs/LETTERS/3/c4.gif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75" y="6000750"/>
            <a:ext cx="43815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13" name="Picture 4" descr="http://www.gifpark.su/Gifs/LETTERS/3/d4.gif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3438" y="6000750"/>
            <a:ext cx="43815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Группа 8"/>
          <p:cNvGrpSpPr/>
          <p:nvPr/>
        </p:nvGrpSpPr>
        <p:grpSpPr>
          <a:xfrm>
            <a:off x="2810245" y="210705"/>
            <a:ext cx="928688" cy="685800"/>
            <a:chOff x="2724150" y="228600"/>
            <a:chExt cx="928688" cy="685800"/>
          </a:xfrm>
        </p:grpSpPr>
        <p:sp>
          <p:nvSpPr>
            <p:cNvPr id="71" name="Oval 52"/>
            <p:cNvSpPr>
              <a:spLocks noChangeArrowheads="1"/>
            </p:cNvSpPr>
            <p:nvPr/>
          </p:nvSpPr>
          <p:spPr bwMode="auto">
            <a:xfrm>
              <a:off x="2724150" y="228600"/>
              <a:ext cx="928688" cy="68580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57150">
              <a:solidFill>
                <a:srgbClr val="00B05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4" name="Улыбающееся лицо 73"/>
            <p:cNvSpPr/>
            <p:nvPr/>
          </p:nvSpPr>
          <p:spPr>
            <a:xfrm>
              <a:off x="2909888" y="346075"/>
              <a:ext cx="557212" cy="485775"/>
            </a:xfrm>
            <a:prstGeom prst="smileyFace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pic>
        <p:nvPicPr>
          <p:cNvPr id="5" name="50-5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3537598" y="3159126"/>
            <a:ext cx="51408" cy="51408"/>
          </a:xfrm>
          <a:prstGeom prst="rect">
            <a:avLst/>
          </a:prstGeom>
        </p:spPr>
      </p:pic>
      <p:pic>
        <p:nvPicPr>
          <p:cNvPr id="8" name="ВОПРОСЫ-1-5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 flipV="1">
            <a:off x="4426371" y="2633871"/>
            <a:ext cx="102233" cy="102233"/>
          </a:xfrm>
          <a:prstGeom prst="rect">
            <a:avLst/>
          </a:prstGeom>
        </p:spPr>
      </p:pic>
      <p:sp>
        <p:nvSpPr>
          <p:cNvPr id="10" name="Овал 9"/>
          <p:cNvSpPr/>
          <p:nvPr/>
        </p:nvSpPr>
        <p:spPr>
          <a:xfrm>
            <a:off x="5452082" y="214313"/>
            <a:ext cx="864096" cy="806210"/>
          </a:xfrm>
          <a:prstGeom prst="ellipse">
            <a:avLst/>
          </a:prstGeom>
          <a:gradFill>
            <a:gsLst>
              <a:gs pos="33000">
                <a:srgbClr val="FFFF00"/>
              </a:gs>
              <a:gs pos="95000">
                <a:srgbClr val="0070C0"/>
              </a:gs>
              <a:gs pos="71000">
                <a:schemeClr val="accent6">
                  <a:lumMod val="40000"/>
                  <a:lumOff val="60000"/>
                </a:schemeClr>
              </a:gs>
              <a:gs pos="53000">
                <a:srgbClr val="00B050"/>
              </a:gs>
              <a:gs pos="100000">
                <a:schemeClr val="bg1"/>
              </a:gs>
            </a:gsLst>
            <a:path path="circle">
              <a:fillToRect l="100000" t="100000"/>
            </a:path>
          </a:gra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Звонок другу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 flipV="1">
            <a:off x="2952849" y="3800449"/>
            <a:ext cx="45719" cy="45719"/>
          </a:xfrm>
          <a:prstGeom prst="rect">
            <a:avLst/>
          </a:prstGeom>
        </p:spPr>
      </p:pic>
      <p:pic>
        <p:nvPicPr>
          <p:cNvPr id="12" name="Зал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2262878" y="2518481"/>
            <a:ext cx="114300" cy="114300"/>
          </a:xfrm>
          <a:prstGeom prst="rect">
            <a:avLst/>
          </a:prstGeom>
        </p:spPr>
      </p:pic>
      <p:sp>
        <p:nvSpPr>
          <p:cNvPr id="82" name="Oval 55"/>
          <p:cNvSpPr>
            <a:spLocks noChangeArrowheads="1"/>
          </p:cNvSpPr>
          <p:nvPr/>
        </p:nvSpPr>
        <p:spPr bwMode="auto">
          <a:xfrm>
            <a:off x="7247670" y="414337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88" name="Oval 55"/>
          <p:cNvSpPr>
            <a:spLocks noChangeArrowheads="1"/>
          </p:cNvSpPr>
          <p:nvPr/>
        </p:nvSpPr>
        <p:spPr bwMode="auto">
          <a:xfrm>
            <a:off x="7239000" y="3810000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89" name="Text Box 35"/>
          <p:cNvSpPr txBox="1">
            <a:spLocks noChangeArrowheads="1"/>
          </p:cNvSpPr>
          <p:nvPr/>
        </p:nvSpPr>
        <p:spPr bwMode="auto">
          <a:xfrm>
            <a:off x="6714270" y="3699109"/>
            <a:ext cx="7561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dirty="0">
                <a:solidFill>
                  <a:srgbClr val="FFCC00"/>
                </a:solidFill>
                <a:latin typeface="Arial" charset="0"/>
              </a:rPr>
              <a:t>3</a:t>
            </a:r>
          </a:p>
        </p:txBody>
      </p:sp>
      <p:sp>
        <p:nvSpPr>
          <p:cNvPr id="87" name="Rectangle 78"/>
          <p:cNvSpPr>
            <a:spLocks noChangeArrowheads="1"/>
          </p:cNvSpPr>
          <p:nvPr/>
        </p:nvSpPr>
        <p:spPr bwMode="auto">
          <a:xfrm>
            <a:off x="6643689" y="4357688"/>
            <a:ext cx="2462860" cy="322262"/>
          </a:xfrm>
          <a:prstGeom prst="rect">
            <a:avLst/>
          </a:prstGeom>
          <a:solidFill>
            <a:srgbClr val="FF0000"/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90" name="Rectangle 78"/>
          <p:cNvSpPr>
            <a:spLocks noChangeArrowheads="1"/>
          </p:cNvSpPr>
          <p:nvPr/>
        </p:nvSpPr>
        <p:spPr bwMode="auto">
          <a:xfrm>
            <a:off x="6643689" y="4040029"/>
            <a:ext cx="2462860" cy="322262"/>
          </a:xfrm>
          <a:prstGeom prst="rect">
            <a:avLst/>
          </a:prstGeom>
          <a:solidFill>
            <a:srgbClr val="FF0000"/>
          </a:solidFill>
          <a:ln w="2857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91" name="Rectangle 78"/>
          <p:cNvSpPr>
            <a:spLocks noChangeArrowheads="1"/>
          </p:cNvSpPr>
          <p:nvPr/>
        </p:nvSpPr>
        <p:spPr bwMode="auto">
          <a:xfrm>
            <a:off x="6643687" y="3699109"/>
            <a:ext cx="2462861" cy="352314"/>
          </a:xfrm>
          <a:prstGeom prst="rect">
            <a:avLst/>
          </a:prstGeom>
          <a:solidFill>
            <a:srgbClr val="FF0000"/>
          </a:solidFill>
          <a:ln w="2857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92" name="Text Box 18"/>
          <p:cNvSpPr txBox="1">
            <a:spLocks noChangeArrowheads="1"/>
          </p:cNvSpPr>
          <p:nvPr/>
        </p:nvSpPr>
        <p:spPr bwMode="auto">
          <a:xfrm>
            <a:off x="6716049" y="4329740"/>
            <a:ext cx="4030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1</a:t>
            </a:r>
          </a:p>
        </p:txBody>
      </p:sp>
      <p:sp>
        <p:nvSpPr>
          <p:cNvPr id="93" name="Oval 56"/>
          <p:cNvSpPr>
            <a:spLocks noChangeArrowheads="1"/>
          </p:cNvSpPr>
          <p:nvPr/>
        </p:nvSpPr>
        <p:spPr bwMode="auto">
          <a:xfrm>
            <a:off x="7241180" y="4442619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94" name="Text Box 33"/>
          <p:cNvSpPr txBox="1">
            <a:spLocks noChangeArrowheads="1"/>
          </p:cNvSpPr>
          <p:nvPr/>
        </p:nvSpPr>
        <p:spPr bwMode="auto">
          <a:xfrm>
            <a:off x="7530084" y="4314381"/>
            <a:ext cx="1436116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$100</a:t>
            </a:r>
          </a:p>
        </p:txBody>
      </p:sp>
      <p:sp>
        <p:nvSpPr>
          <p:cNvPr id="95" name="Text Box 17"/>
          <p:cNvSpPr txBox="1">
            <a:spLocks noChangeArrowheads="1"/>
          </p:cNvSpPr>
          <p:nvPr/>
        </p:nvSpPr>
        <p:spPr bwMode="auto">
          <a:xfrm>
            <a:off x="6723196" y="4024884"/>
            <a:ext cx="4211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2</a:t>
            </a:r>
          </a:p>
        </p:txBody>
      </p:sp>
      <p:sp>
        <p:nvSpPr>
          <p:cNvPr id="96" name="Oval 56"/>
          <p:cNvSpPr>
            <a:spLocks noChangeArrowheads="1"/>
          </p:cNvSpPr>
          <p:nvPr/>
        </p:nvSpPr>
        <p:spPr bwMode="auto">
          <a:xfrm>
            <a:off x="7238048" y="4109244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98" name="Text Box 32"/>
          <p:cNvSpPr txBox="1">
            <a:spLocks noChangeArrowheads="1"/>
          </p:cNvSpPr>
          <p:nvPr/>
        </p:nvSpPr>
        <p:spPr bwMode="auto">
          <a:xfrm>
            <a:off x="7543800" y="4013994"/>
            <a:ext cx="1267156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$200</a:t>
            </a:r>
          </a:p>
        </p:txBody>
      </p:sp>
      <p:sp>
        <p:nvSpPr>
          <p:cNvPr id="99" name="Text Box 16"/>
          <p:cNvSpPr txBox="1">
            <a:spLocks noChangeArrowheads="1"/>
          </p:cNvSpPr>
          <p:nvPr/>
        </p:nvSpPr>
        <p:spPr bwMode="auto">
          <a:xfrm>
            <a:off x="6723196" y="3690600"/>
            <a:ext cx="3223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3</a:t>
            </a:r>
          </a:p>
        </p:txBody>
      </p:sp>
      <p:sp>
        <p:nvSpPr>
          <p:cNvPr id="102" name="Text Box 31"/>
          <p:cNvSpPr txBox="1">
            <a:spLocks noChangeArrowheads="1"/>
          </p:cNvSpPr>
          <p:nvPr/>
        </p:nvSpPr>
        <p:spPr bwMode="auto">
          <a:xfrm>
            <a:off x="7543800" y="3668391"/>
            <a:ext cx="91663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$300</a:t>
            </a:r>
          </a:p>
        </p:txBody>
      </p:sp>
      <p:sp>
        <p:nvSpPr>
          <p:cNvPr id="97" name="Прямоугольник 96"/>
          <p:cNvSpPr>
            <a:spLocks noChangeArrowheads="1"/>
          </p:cNvSpPr>
          <p:nvPr/>
        </p:nvSpPr>
        <p:spPr bwMode="auto">
          <a:xfrm>
            <a:off x="1304320" y="1915147"/>
            <a:ext cx="3940537" cy="830997"/>
          </a:xfrm>
          <a:prstGeom prst="rect">
            <a:avLst/>
          </a:prstGeom>
          <a:gradFill>
            <a:gsLst>
              <a:gs pos="57000">
                <a:srgbClr val="92D050"/>
              </a:gs>
              <a:gs pos="43000">
                <a:schemeClr val="bg1"/>
              </a:gs>
              <a:gs pos="0">
                <a:srgbClr val="FFFF00"/>
              </a:gs>
              <a:gs pos="20000">
                <a:srgbClr val="FFFF00"/>
              </a:gs>
              <a:gs pos="100000">
                <a:schemeClr val="bg1"/>
              </a:gs>
            </a:gsLst>
            <a:lin ang="13500000" scaled="1"/>
          </a:gra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ru-RU" b="1" dirty="0" smtClean="0">
                <a:latin typeface="Segoe Script" pitchFamily="34" charset="0"/>
                <a:cs typeface="Times New Roman" pitchFamily="18" charset="0"/>
              </a:rPr>
              <a:t>ВОПРОС</a:t>
            </a:r>
            <a:endParaRPr lang="ru-RU" altLang="ru-RU" b="1" dirty="0">
              <a:latin typeface="Segoe Script" pitchFamily="34" charset="0"/>
            </a:endParaRPr>
          </a:p>
        </p:txBody>
      </p:sp>
      <p:pic>
        <p:nvPicPr>
          <p:cNvPr id="13" name="ДА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 rot="10955925" flipH="1" flipV="1">
            <a:off x="1429607" y="2456343"/>
            <a:ext cx="80161" cy="80161"/>
          </a:xfrm>
          <a:prstGeom prst="rect">
            <a:avLst/>
          </a:prstGeom>
        </p:spPr>
      </p:pic>
      <p:sp>
        <p:nvSpPr>
          <p:cNvPr id="101" name="Oval 55"/>
          <p:cNvSpPr>
            <a:spLocks noChangeArrowheads="1"/>
          </p:cNvSpPr>
          <p:nvPr/>
        </p:nvSpPr>
        <p:spPr bwMode="auto">
          <a:xfrm>
            <a:off x="7233002" y="3813102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103" name="Oval 55"/>
          <p:cNvSpPr>
            <a:spLocks noChangeArrowheads="1"/>
          </p:cNvSpPr>
          <p:nvPr/>
        </p:nvSpPr>
        <p:spPr bwMode="auto">
          <a:xfrm>
            <a:off x="7247670" y="3505492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pic>
        <p:nvPicPr>
          <p:cNvPr id="14" name="смайлик.mp3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>
                  <p14:trim st="1388.7017" end="280833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405314" y="3454032"/>
            <a:ext cx="63830" cy="63830"/>
          </a:xfrm>
          <a:prstGeom prst="rect">
            <a:avLst/>
          </a:prstGeom>
        </p:spPr>
      </p:pic>
      <p:pic>
        <p:nvPicPr>
          <p:cNvPr id="15" name="конец1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4"/>
          <a:stretch>
            <a:fillRect/>
          </a:stretch>
        </p:blipFill>
        <p:spPr>
          <a:xfrm flipV="1">
            <a:off x="4376920" y="3640842"/>
            <a:ext cx="60309" cy="60309"/>
          </a:xfrm>
          <a:prstGeom prst="rect">
            <a:avLst/>
          </a:prstGeom>
        </p:spPr>
      </p:pic>
      <p:pic>
        <p:nvPicPr>
          <p:cNvPr id="16" name="конец1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5"/>
          <a:stretch>
            <a:fillRect/>
          </a:stretch>
        </p:blipFill>
        <p:spPr>
          <a:xfrm rot="10958862" flipV="1">
            <a:off x="4107005" y="2564372"/>
            <a:ext cx="45719" cy="45719"/>
          </a:xfrm>
          <a:prstGeom prst="rect">
            <a:avLst/>
          </a:prstGeom>
        </p:spPr>
      </p:pic>
      <p:pic>
        <p:nvPicPr>
          <p:cNvPr id="17" name="конец1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5652120" y="2454567"/>
            <a:ext cx="45719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30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1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1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1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2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0" dur="348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347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335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3481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41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audio>
              <p:cMediaNode showWhenStopped="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871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360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audio>
              <p:cMediaNode showWhenStopped="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344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447"/>
                            </p:stCondLst>
                            <p:childTnLst>
                              <p:par>
                                <p:cTn id="8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audio>
              <p:cMediaNode showWhenStopped="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344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93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447"/>
                            </p:stCondLst>
                            <p:childTnLst>
                              <p:par>
                                <p:cTn id="9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audio>
              <p:cMediaNode showWhenStopped="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344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06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447"/>
                            </p:stCondLst>
                            <p:childTnLst>
                              <p:par>
                                <p:cTn id="10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</p:childTnLst>
        </p:cTn>
      </p:par>
    </p:tnLst>
    <p:bldLst>
      <p:bldP spid="78" grpId="0" animBg="1"/>
      <p:bldP spid="78" grpId="1" animBg="1"/>
      <p:bldP spid="80" grpId="0" animBg="1"/>
      <p:bldP spid="80" grpId="1" animBg="1"/>
      <p:bldP spid="81" grpId="0" animBg="1"/>
      <p:bldP spid="81" grpId="1" animBg="1"/>
      <p:bldP spid="10" grpId="0" animBg="1"/>
      <p:bldP spid="10" grpId="1" animBg="1"/>
      <p:bldP spid="91" grpId="0" animBg="1"/>
      <p:bldP spid="102" grpId="0"/>
      <p:bldP spid="9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0189" y="404664"/>
            <a:ext cx="938036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Оловянная чума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http://www.periodictable.ch/050Sn/slides/Sn4a.jpg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12.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Водопровод у древних римлян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u="sng" dirty="0">
                <a:hlinkClick r:id="rId3"/>
              </a:rPr>
              <a:t>https://upload.wikimedia.org/wikipedia/commons/3/36/Lead_pipe_-_</a:t>
            </a:r>
            <a:r>
              <a:rPr lang="ru-RU" u="sng" dirty="0" smtClean="0">
                <a:hlinkClick r:id="rId3"/>
              </a:rPr>
              <a:t>Bath_Roman_Baths.jpg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13.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Гидрокарбонат свинца (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http://charchem.org/ru/subst-ref/?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id=4298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14. Газированные напитки-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http://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tyumen.demo.natarelochke.ru/m/d/ph14/2/akc3k4g5pent_full.jpg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186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ChangeArrowheads="1"/>
          </p:cNvSpPr>
          <p:nvPr/>
        </p:nvSpPr>
        <p:spPr bwMode="auto">
          <a:xfrm>
            <a:off x="-1" y="4463256"/>
            <a:ext cx="9129713" cy="2432844"/>
          </a:xfrm>
          <a:prstGeom prst="rect">
            <a:avLst/>
          </a:prstGeom>
          <a:solidFill>
            <a:srgbClr val="FFFFCC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150" name="Text Box 25"/>
          <p:cNvSpPr txBox="1">
            <a:spLocks noChangeArrowheads="1"/>
          </p:cNvSpPr>
          <p:nvPr/>
        </p:nvSpPr>
        <p:spPr bwMode="auto">
          <a:xfrm>
            <a:off x="6630366" y="1591313"/>
            <a:ext cx="39910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ru-RU" sz="2400" b="1" dirty="0" smtClean="0">
                <a:solidFill>
                  <a:schemeClr val="accent4"/>
                </a:solidFill>
                <a:latin typeface="Arial" charset="0"/>
              </a:rPr>
              <a:t>5</a:t>
            </a:r>
            <a:endParaRPr lang="en-US" altLang="ru-RU" sz="2400" b="1" dirty="0">
              <a:solidFill>
                <a:schemeClr val="accent4"/>
              </a:solidFill>
              <a:latin typeface="Arial" charset="0"/>
            </a:endParaRPr>
          </a:p>
        </p:txBody>
      </p:sp>
      <p:sp>
        <p:nvSpPr>
          <p:cNvPr id="6151" name="Text Box 26"/>
          <p:cNvSpPr txBox="1">
            <a:spLocks noChangeArrowheads="1"/>
          </p:cNvSpPr>
          <p:nvPr/>
        </p:nvSpPr>
        <p:spPr bwMode="auto">
          <a:xfrm>
            <a:off x="6616990" y="2127980"/>
            <a:ext cx="48231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ru-RU" sz="2400" b="1" dirty="0" smtClean="0">
                <a:solidFill>
                  <a:schemeClr val="accent4"/>
                </a:solidFill>
                <a:latin typeface="Arial" charset="0"/>
              </a:rPr>
              <a:t>4</a:t>
            </a:r>
            <a:endParaRPr lang="en-US" altLang="ru-RU" sz="2400" b="1" dirty="0">
              <a:solidFill>
                <a:schemeClr val="accent4"/>
              </a:solidFill>
              <a:latin typeface="Arial" charset="0"/>
            </a:endParaRPr>
          </a:p>
        </p:txBody>
      </p:sp>
      <p:sp>
        <p:nvSpPr>
          <p:cNvPr id="6152" name="Text Box 27"/>
          <p:cNvSpPr txBox="1">
            <a:spLocks noChangeArrowheads="1"/>
          </p:cNvSpPr>
          <p:nvPr/>
        </p:nvSpPr>
        <p:spPr bwMode="auto">
          <a:xfrm>
            <a:off x="6630366" y="2639675"/>
            <a:ext cx="4555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ru-RU" sz="2400" b="1" dirty="0" smtClean="0">
                <a:solidFill>
                  <a:schemeClr val="accent4"/>
                </a:solidFill>
                <a:latin typeface="Arial" charset="0"/>
              </a:rPr>
              <a:t>3</a:t>
            </a:r>
            <a:endParaRPr lang="en-US" altLang="ru-RU" sz="2400" b="1" dirty="0">
              <a:solidFill>
                <a:schemeClr val="accent4"/>
              </a:solidFill>
              <a:latin typeface="Arial" charset="0"/>
            </a:endParaRPr>
          </a:p>
        </p:txBody>
      </p:sp>
      <p:sp>
        <p:nvSpPr>
          <p:cNvPr id="6166" name="Text Box 40"/>
          <p:cNvSpPr txBox="1">
            <a:spLocks noChangeArrowheads="1"/>
          </p:cNvSpPr>
          <p:nvPr/>
        </p:nvSpPr>
        <p:spPr bwMode="auto">
          <a:xfrm>
            <a:off x="7783759" y="1591314"/>
            <a:ext cx="13247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ru-RU" sz="2400" b="1" dirty="0" smtClean="0">
                <a:solidFill>
                  <a:schemeClr val="accent4"/>
                </a:solidFill>
                <a:latin typeface="Arial" charset="0"/>
              </a:rPr>
              <a:t>1 000</a:t>
            </a:r>
            <a:endParaRPr lang="en-US" altLang="ru-RU" sz="2400" b="1" dirty="0">
              <a:solidFill>
                <a:schemeClr val="accent4"/>
              </a:solidFill>
              <a:latin typeface="Arial" charset="0"/>
            </a:endParaRPr>
          </a:p>
        </p:txBody>
      </p:sp>
      <p:sp>
        <p:nvSpPr>
          <p:cNvPr id="6167" name="Text Box 41"/>
          <p:cNvSpPr txBox="1">
            <a:spLocks noChangeArrowheads="1"/>
          </p:cNvSpPr>
          <p:nvPr/>
        </p:nvSpPr>
        <p:spPr bwMode="auto">
          <a:xfrm>
            <a:off x="7815280" y="2132856"/>
            <a:ext cx="1328720" cy="459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ru-RU" sz="2400" b="1" dirty="0" smtClean="0">
                <a:solidFill>
                  <a:schemeClr val="accent4"/>
                </a:solidFill>
                <a:latin typeface="Arial" charset="0"/>
              </a:rPr>
              <a:t>500</a:t>
            </a:r>
            <a:endParaRPr lang="en-US" altLang="ru-RU" sz="2400" b="1" dirty="0">
              <a:solidFill>
                <a:schemeClr val="accent4"/>
              </a:solidFill>
              <a:latin typeface="Arial" charset="0"/>
            </a:endParaRPr>
          </a:p>
        </p:txBody>
      </p:sp>
      <p:sp>
        <p:nvSpPr>
          <p:cNvPr id="6168" name="Text Box 42"/>
          <p:cNvSpPr txBox="1">
            <a:spLocks noChangeArrowheads="1"/>
          </p:cNvSpPr>
          <p:nvPr/>
        </p:nvSpPr>
        <p:spPr bwMode="auto">
          <a:xfrm>
            <a:off x="7815280" y="2639674"/>
            <a:ext cx="112992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ru-RU" sz="2400" b="1" dirty="0" smtClean="0">
                <a:solidFill>
                  <a:schemeClr val="accent4"/>
                </a:solidFill>
                <a:latin typeface="Arial" charset="0"/>
              </a:rPr>
              <a:t>300</a:t>
            </a:r>
            <a:endParaRPr lang="en-US" altLang="ru-RU" sz="2400" b="1" dirty="0">
              <a:solidFill>
                <a:schemeClr val="accent4"/>
              </a:solidFill>
              <a:latin typeface="Arial" charset="0"/>
            </a:endParaRPr>
          </a:p>
        </p:txBody>
      </p:sp>
      <p:sp>
        <p:nvSpPr>
          <p:cNvPr id="6189" name="Oval 63"/>
          <p:cNvSpPr>
            <a:spLocks noChangeArrowheads="1"/>
          </p:cNvSpPr>
          <p:nvPr/>
        </p:nvSpPr>
        <p:spPr bwMode="auto">
          <a:xfrm>
            <a:off x="7197647" y="2794307"/>
            <a:ext cx="152400" cy="147012"/>
          </a:xfrm>
          <a:prstGeom prst="ellipse">
            <a:avLst/>
          </a:prstGeom>
          <a:solidFill>
            <a:schemeClr val="tx2"/>
          </a:solidFill>
          <a:ln>
            <a:noFill/>
          </a:ln>
          <a:extLst/>
        </p:spPr>
        <p:txBody>
          <a:bodyPr wrap="none" anchor="ctr"/>
          <a:lstStyle/>
          <a:p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6190" name="Oval 64"/>
          <p:cNvSpPr>
            <a:spLocks noChangeArrowheads="1"/>
          </p:cNvSpPr>
          <p:nvPr/>
        </p:nvSpPr>
        <p:spPr bwMode="auto">
          <a:xfrm>
            <a:off x="7198068" y="2285423"/>
            <a:ext cx="152400" cy="152400"/>
          </a:xfrm>
          <a:prstGeom prst="ellipse">
            <a:avLst/>
          </a:prstGeom>
          <a:solidFill>
            <a:schemeClr val="tx2"/>
          </a:solidFill>
          <a:ln>
            <a:noFill/>
          </a:ln>
          <a:extLst/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191" name="Oval 65"/>
          <p:cNvSpPr>
            <a:spLocks noChangeArrowheads="1"/>
          </p:cNvSpPr>
          <p:nvPr/>
        </p:nvSpPr>
        <p:spPr bwMode="auto">
          <a:xfrm>
            <a:off x="7197647" y="1745946"/>
            <a:ext cx="152400" cy="152400"/>
          </a:xfrm>
          <a:prstGeom prst="ellipse">
            <a:avLst/>
          </a:prstGeom>
          <a:solidFill>
            <a:schemeClr val="tx2"/>
          </a:solidFill>
          <a:ln>
            <a:noFill/>
          </a:ln>
          <a:extLst/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78" name="AutoShape 15"/>
          <p:cNvSpPr>
            <a:spLocks noChangeArrowheads="1"/>
          </p:cNvSpPr>
          <p:nvPr/>
        </p:nvSpPr>
        <p:spPr bwMode="auto">
          <a:xfrm>
            <a:off x="5099487" y="4786313"/>
            <a:ext cx="3929062" cy="857250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ru-RU" sz="3600" b="1" dirty="0" smtClean="0">
                <a:latin typeface="Monotype Corsiva" pitchFamily="66" charset="0"/>
              </a:rPr>
              <a:t>ответ2</a:t>
            </a:r>
            <a:endParaRPr lang="ru-RU" sz="3600" b="1" dirty="0">
              <a:latin typeface="Monotype Corsiva" pitchFamily="66" charset="0"/>
            </a:endParaRPr>
          </a:p>
        </p:txBody>
      </p:sp>
      <p:sp>
        <p:nvSpPr>
          <p:cNvPr id="79" name="AutoShape 15"/>
          <p:cNvSpPr>
            <a:spLocks noChangeArrowheads="1"/>
          </p:cNvSpPr>
          <p:nvPr/>
        </p:nvSpPr>
        <p:spPr bwMode="auto">
          <a:xfrm>
            <a:off x="571500" y="5786438"/>
            <a:ext cx="3929063" cy="857250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ru-RU" sz="3600" b="1" dirty="0" smtClean="0">
                <a:latin typeface="Monotype Corsiva" pitchFamily="66" charset="0"/>
              </a:rPr>
              <a:t>ответ3</a:t>
            </a:r>
            <a:endParaRPr lang="ru-RU" sz="3600" b="1" dirty="0">
              <a:latin typeface="Monotype Corsiva" pitchFamily="66" charset="0"/>
            </a:endParaRPr>
          </a:p>
        </p:txBody>
      </p:sp>
      <p:sp>
        <p:nvSpPr>
          <p:cNvPr id="80" name="AutoShape 15"/>
          <p:cNvSpPr>
            <a:spLocks noChangeArrowheads="1"/>
          </p:cNvSpPr>
          <p:nvPr/>
        </p:nvSpPr>
        <p:spPr bwMode="auto">
          <a:xfrm>
            <a:off x="5072063" y="5786438"/>
            <a:ext cx="3929062" cy="857250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ru-RU" sz="3600" b="1" dirty="0" smtClean="0">
                <a:latin typeface="Monotype Corsiva" pitchFamily="66" charset="0"/>
              </a:rPr>
              <a:t>ответ4</a:t>
            </a:r>
            <a:endParaRPr lang="ru-RU" sz="3600" b="1" dirty="0">
              <a:latin typeface="Monotype Corsiva" pitchFamily="66" charset="0"/>
            </a:endParaRPr>
          </a:p>
        </p:txBody>
      </p:sp>
      <p:sp>
        <p:nvSpPr>
          <p:cNvPr id="81" name="AutoShape 13"/>
          <p:cNvSpPr>
            <a:spLocks noChangeArrowheads="1"/>
          </p:cNvSpPr>
          <p:nvPr/>
        </p:nvSpPr>
        <p:spPr bwMode="auto">
          <a:xfrm>
            <a:off x="628650" y="4786313"/>
            <a:ext cx="3929063" cy="857250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ru-RU" sz="3600" b="1" dirty="0" smtClean="0">
                <a:latin typeface="Monotype Corsiva" pitchFamily="66" charset="0"/>
              </a:rPr>
              <a:t>ответ1</a:t>
            </a:r>
            <a:endParaRPr lang="ru-RU" sz="3600" b="1" dirty="0">
              <a:latin typeface="Monotype Corsiva" pitchFamily="66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393389" y="206375"/>
            <a:ext cx="1116587" cy="685800"/>
            <a:chOff x="393389" y="206375"/>
            <a:chExt cx="1116587" cy="685800"/>
          </a:xfrm>
        </p:grpSpPr>
        <p:sp>
          <p:nvSpPr>
            <p:cNvPr id="83" name="Oval 50"/>
            <p:cNvSpPr>
              <a:spLocks noChangeArrowheads="1"/>
            </p:cNvSpPr>
            <p:nvPr/>
          </p:nvSpPr>
          <p:spPr bwMode="auto">
            <a:xfrm>
              <a:off x="393389" y="206375"/>
              <a:ext cx="1081087" cy="68580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57150">
              <a:solidFill>
                <a:srgbClr val="00B05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202" name="Text Box 53"/>
            <p:cNvSpPr txBox="1">
              <a:spLocks noChangeArrowheads="1"/>
            </p:cNvSpPr>
            <p:nvPr/>
          </p:nvSpPr>
          <p:spPr bwMode="auto">
            <a:xfrm>
              <a:off x="443176" y="334168"/>
              <a:ext cx="1066800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ru-RU" sz="2400" b="1" dirty="0">
                  <a:solidFill>
                    <a:schemeClr val="bg1"/>
                  </a:solidFill>
                  <a:latin typeface="Arial" charset="0"/>
                </a:rPr>
                <a:t>50:50</a:t>
              </a:r>
              <a:endParaRPr lang="en-US" altLang="ru-RU" sz="2400" dirty="0">
                <a:solidFill>
                  <a:schemeClr val="bg1"/>
                </a:solidFill>
                <a:latin typeface="Arial" charset="0"/>
              </a:endParaRP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1690211" y="222249"/>
            <a:ext cx="928687" cy="685800"/>
            <a:chOff x="1643063" y="214313"/>
            <a:chExt cx="928687" cy="685800"/>
          </a:xfrm>
        </p:grpSpPr>
        <p:sp>
          <p:nvSpPr>
            <p:cNvPr id="84" name="Oval 52"/>
            <p:cNvSpPr>
              <a:spLocks noChangeArrowheads="1"/>
            </p:cNvSpPr>
            <p:nvPr/>
          </p:nvSpPr>
          <p:spPr bwMode="auto">
            <a:xfrm>
              <a:off x="1643063" y="214313"/>
              <a:ext cx="928687" cy="68580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57150">
              <a:solidFill>
                <a:srgbClr val="00B05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pic>
          <p:nvPicPr>
            <p:cNvPr id="6203" name="Picture 54"/>
            <p:cNvPicPr>
              <a:picLocks noChangeAspect="1" noChangeArrowheads="1"/>
            </p:cNvPicPr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1850231" y="266700"/>
              <a:ext cx="514350" cy="606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Группа 3"/>
          <p:cNvGrpSpPr/>
          <p:nvPr/>
        </p:nvGrpSpPr>
        <p:grpSpPr>
          <a:xfrm>
            <a:off x="3924300" y="244475"/>
            <a:ext cx="1295400" cy="685800"/>
            <a:chOff x="3768725" y="214313"/>
            <a:chExt cx="1295400" cy="685800"/>
          </a:xfrm>
        </p:grpSpPr>
        <p:sp>
          <p:nvSpPr>
            <p:cNvPr id="85" name="Oval 51"/>
            <p:cNvSpPr>
              <a:spLocks noChangeArrowheads="1"/>
            </p:cNvSpPr>
            <p:nvPr/>
          </p:nvSpPr>
          <p:spPr bwMode="auto">
            <a:xfrm>
              <a:off x="3768725" y="214313"/>
              <a:ext cx="1295400" cy="68580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57150">
              <a:solidFill>
                <a:srgbClr val="00B05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204" name="Oval 56"/>
            <p:cNvSpPr>
              <a:spLocks noChangeArrowheads="1"/>
            </p:cNvSpPr>
            <p:nvPr/>
          </p:nvSpPr>
          <p:spPr bwMode="auto">
            <a:xfrm>
              <a:off x="4325938" y="292100"/>
              <a:ext cx="152400" cy="1524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6205" name="Oval 58"/>
            <p:cNvSpPr>
              <a:spLocks noChangeArrowheads="1"/>
            </p:cNvSpPr>
            <p:nvPr/>
          </p:nvSpPr>
          <p:spPr bwMode="auto">
            <a:xfrm>
              <a:off x="4638675" y="257175"/>
              <a:ext cx="152400" cy="1524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6206" name="Oval 60"/>
            <p:cNvSpPr>
              <a:spLocks noChangeArrowheads="1"/>
            </p:cNvSpPr>
            <p:nvPr/>
          </p:nvSpPr>
          <p:spPr bwMode="auto">
            <a:xfrm>
              <a:off x="4000500" y="244475"/>
              <a:ext cx="152400" cy="1524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6207" name="AutoShape 55"/>
            <p:cNvSpPr>
              <a:spLocks noChangeArrowheads="1"/>
            </p:cNvSpPr>
            <p:nvPr/>
          </p:nvSpPr>
          <p:spPr bwMode="auto">
            <a:xfrm rot="5400000">
              <a:off x="4576763" y="396875"/>
              <a:ext cx="304800" cy="304800"/>
            </a:xfrm>
            <a:prstGeom prst="flowChartDisplay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6208" name="AutoShape 57"/>
            <p:cNvSpPr>
              <a:spLocks noChangeArrowheads="1"/>
            </p:cNvSpPr>
            <p:nvPr/>
          </p:nvSpPr>
          <p:spPr bwMode="auto">
            <a:xfrm rot="5400000">
              <a:off x="4249738" y="436563"/>
              <a:ext cx="304800" cy="304800"/>
            </a:xfrm>
            <a:prstGeom prst="flowChartDisplay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6209" name="AutoShape 59"/>
            <p:cNvSpPr>
              <a:spLocks noChangeArrowheads="1"/>
            </p:cNvSpPr>
            <p:nvPr/>
          </p:nvSpPr>
          <p:spPr bwMode="auto">
            <a:xfrm rot="5400000">
              <a:off x="3924300" y="400050"/>
              <a:ext cx="304800" cy="304800"/>
            </a:xfrm>
            <a:prstGeom prst="flowChartDisplay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</p:grpSp>
      <p:pic>
        <p:nvPicPr>
          <p:cNvPr id="6210" name="Picture 1" descr="http://www.gifpark.su/Gifs/LETTERS/3/a4.gif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75" y="5000625"/>
            <a:ext cx="43815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11" name="Picture 2" descr="http://www.gifpark.su/Gifs/LETTERS/3/b4.gif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3438" y="5000625"/>
            <a:ext cx="43815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12" name="Picture 3" descr="http://www.gifpark.su/Gifs/LETTERS/3/c4.gif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75" y="6000750"/>
            <a:ext cx="43815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13" name="Picture 4" descr="http://www.gifpark.su/Gifs/LETTERS/3/d4.gif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3438" y="6000750"/>
            <a:ext cx="43815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Группа 8"/>
          <p:cNvGrpSpPr/>
          <p:nvPr/>
        </p:nvGrpSpPr>
        <p:grpSpPr>
          <a:xfrm>
            <a:off x="2825611" y="206375"/>
            <a:ext cx="928688" cy="685800"/>
            <a:chOff x="2724150" y="228600"/>
            <a:chExt cx="928688" cy="685800"/>
          </a:xfrm>
        </p:grpSpPr>
        <p:sp>
          <p:nvSpPr>
            <p:cNvPr id="71" name="Oval 52"/>
            <p:cNvSpPr>
              <a:spLocks noChangeArrowheads="1"/>
            </p:cNvSpPr>
            <p:nvPr/>
          </p:nvSpPr>
          <p:spPr bwMode="auto">
            <a:xfrm>
              <a:off x="2724150" y="228600"/>
              <a:ext cx="928688" cy="68580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57150">
              <a:solidFill>
                <a:srgbClr val="00B05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4" name="Улыбающееся лицо 73"/>
            <p:cNvSpPr/>
            <p:nvPr/>
          </p:nvSpPr>
          <p:spPr>
            <a:xfrm>
              <a:off x="2908003" y="328612"/>
              <a:ext cx="557212" cy="485775"/>
            </a:xfrm>
            <a:prstGeom prst="smileyFace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pic>
        <p:nvPicPr>
          <p:cNvPr id="5" name="50-5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 flipV="1">
            <a:off x="897470" y="4045269"/>
            <a:ext cx="45719" cy="45719"/>
          </a:xfrm>
          <a:prstGeom prst="rect">
            <a:avLst/>
          </a:prstGeom>
        </p:spPr>
      </p:pic>
      <p:pic>
        <p:nvPicPr>
          <p:cNvPr id="8" name="ВОПРОСЫ-1-5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 rot="10800000" flipV="1">
            <a:off x="6444205" y="4206643"/>
            <a:ext cx="45719" cy="45719"/>
          </a:xfrm>
          <a:prstGeom prst="rect">
            <a:avLst/>
          </a:prstGeom>
        </p:spPr>
      </p:pic>
      <p:sp>
        <p:nvSpPr>
          <p:cNvPr id="10" name="Овал 9"/>
          <p:cNvSpPr/>
          <p:nvPr/>
        </p:nvSpPr>
        <p:spPr>
          <a:xfrm>
            <a:off x="5470604" y="219157"/>
            <a:ext cx="887333" cy="860841"/>
          </a:xfrm>
          <a:prstGeom prst="ellipse">
            <a:avLst/>
          </a:prstGeom>
          <a:gradFill>
            <a:gsLst>
              <a:gs pos="33000">
                <a:srgbClr val="FFFF00"/>
              </a:gs>
              <a:gs pos="95000">
                <a:srgbClr val="0070C0"/>
              </a:gs>
              <a:gs pos="71000">
                <a:schemeClr val="accent6">
                  <a:lumMod val="40000"/>
                  <a:lumOff val="60000"/>
                </a:schemeClr>
              </a:gs>
              <a:gs pos="53000">
                <a:srgbClr val="00B050"/>
              </a:gs>
              <a:gs pos="100000">
                <a:schemeClr val="bg1"/>
              </a:gs>
            </a:gsLst>
            <a:path path="circle">
              <a:fillToRect l="100000" t="100000"/>
            </a:path>
          </a:gra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Звонок другу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 flipV="1">
            <a:off x="3395022" y="4208707"/>
            <a:ext cx="76199" cy="76199"/>
          </a:xfrm>
          <a:prstGeom prst="rect">
            <a:avLst/>
          </a:prstGeom>
        </p:spPr>
      </p:pic>
      <p:pic>
        <p:nvPicPr>
          <p:cNvPr id="12" name="Зал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3"/>
          <a:stretch>
            <a:fillRect/>
          </a:stretch>
        </p:blipFill>
        <p:spPr>
          <a:xfrm flipV="1">
            <a:off x="490192" y="3606655"/>
            <a:ext cx="45719" cy="45719"/>
          </a:xfrm>
          <a:prstGeom prst="rect">
            <a:avLst/>
          </a:prstGeom>
        </p:spPr>
      </p:pic>
      <p:pic>
        <p:nvPicPr>
          <p:cNvPr id="13" name="ДА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873009" y="4262722"/>
            <a:ext cx="59114" cy="59114"/>
          </a:xfrm>
          <a:prstGeom prst="rect">
            <a:avLst/>
          </a:prstGeom>
        </p:spPr>
      </p:pic>
      <p:pic>
        <p:nvPicPr>
          <p:cNvPr id="14" name="ДА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037138" y="3409995"/>
            <a:ext cx="62349" cy="62349"/>
          </a:xfrm>
          <a:prstGeom prst="rect">
            <a:avLst/>
          </a:prstGeom>
        </p:spPr>
      </p:pic>
      <p:pic>
        <p:nvPicPr>
          <p:cNvPr id="3" name="ДА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294123" y="3742992"/>
            <a:ext cx="67827" cy="67827"/>
          </a:xfrm>
          <a:prstGeom prst="rect">
            <a:avLst/>
          </a:prstGeom>
        </p:spPr>
      </p:pic>
      <p:sp>
        <p:nvSpPr>
          <p:cNvPr id="121" name="Rectangle 78"/>
          <p:cNvSpPr>
            <a:spLocks noChangeArrowheads="1"/>
          </p:cNvSpPr>
          <p:nvPr/>
        </p:nvSpPr>
        <p:spPr bwMode="auto">
          <a:xfrm>
            <a:off x="6580855" y="3688500"/>
            <a:ext cx="2467119" cy="586382"/>
          </a:xfrm>
          <a:prstGeom prst="rect">
            <a:avLst/>
          </a:prstGeom>
          <a:solidFill>
            <a:srgbClr val="FF0000"/>
          </a:solidFill>
          <a:ln w="5715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122" name="Text Box 29"/>
          <p:cNvSpPr txBox="1">
            <a:spLocks noChangeArrowheads="1"/>
          </p:cNvSpPr>
          <p:nvPr/>
        </p:nvSpPr>
        <p:spPr bwMode="auto">
          <a:xfrm>
            <a:off x="6679363" y="3759810"/>
            <a:ext cx="3889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2400" b="1" dirty="0" smtClean="0">
                <a:solidFill>
                  <a:schemeClr val="bg1"/>
                </a:solidFill>
                <a:latin typeface="Arial" charset="0"/>
              </a:rPr>
              <a:t>1</a:t>
            </a:r>
            <a:endParaRPr lang="en-US" altLang="ru-RU" sz="24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23" name="Oval 61"/>
          <p:cNvSpPr>
            <a:spLocks noChangeArrowheads="1"/>
          </p:cNvSpPr>
          <p:nvPr/>
        </p:nvSpPr>
        <p:spPr bwMode="auto">
          <a:xfrm>
            <a:off x="7201320" y="3914442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124" name="Text Box 44"/>
          <p:cNvSpPr txBox="1">
            <a:spLocks noChangeArrowheads="1"/>
          </p:cNvSpPr>
          <p:nvPr/>
        </p:nvSpPr>
        <p:spPr bwMode="auto">
          <a:xfrm>
            <a:off x="7827353" y="3745914"/>
            <a:ext cx="11178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2400" b="1" dirty="0" smtClean="0">
                <a:solidFill>
                  <a:schemeClr val="bg1"/>
                </a:solidFill>
                <a:latin typeface="Arial" charset="0"/>
              </a:rPr>
              <a:t>100</a:t>
            </a:r>
            <a:endParaRPr lang="en-US" altLang="ru-RU" sz="24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09" name="Прямоугольник 79"/>
          <p:cNvSpPr>
            <a:spLocks noChangeArrowheads="1"/>
          </p:cNvSpPr>
          <p:nvPr/>
        </p:nvSpPr>
        <p:spPr bwMode="auto">
          <a:xfrm>
            <a:off x="1331639" y="2069236"/>
            <a:ext cx="3922707" cy="646331"/>
          </a:xfrm>
          <a:prstGeom prst="rect">
            <a:avLst/>
          </a:prstGeom>
          <a:gradFill>
            <a:gsLst>
              <a:gs pos="57000">
                <a:srgbClr val="92D050"/>
              </a:gs>
              <a:gs pos="43000">
                <a:schemeClr val="bg1"/>
              </a:gs>
              <a:gs pos="0">
                <a:srgbClr val="FFFF00"/>
              </a:gs>
              <a:gs pos="20000">
                <a:srgbClr val="FFFF00"/>
              </a:gs>
              <a:gs pos="100000">
                <a:schemeClr val="bg1"/>
              </a:gs>
            </a:gsLst>
            <a:lin ang="13500000" scaled="1"/>
          </a:gra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 dirty="0" smtClean="0">
                <a:latin typeface="Segoe Script" pitchFamily="34" charset="0"/>
              </a:rPr>
              <a:t>ВОПРОС</a:t>
            </a:r>
            <a:endParaRPr lang="ru-RU" altLang="ru-RU" sz="3600" dirty="0">
              <a:latin typeface="Segoe Script" pitchFamily="34" charset="0"/>
            </a:endParaRPr>
          </a:p>
        </p:txBody>
      </p:sp>
      <p:pic>
        <p:nvPicPr>
          <p:cNvPr id="15" name="ДА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 flipV="1">
            <a:off x="3011514" y="3375681"/>
            <a:ext cx="65487" cy="65487"/>
          </a:xfrm>
          <a:prstGeom prst="rect">
            <a:avLst/>
          </a:prstGeom>
        </p:spPr>
      </p:pic>
      <p:sp>
        <p:nvSpPr>
          <p:cNvPr id="125" name="Rectangle 78"/>
          <p:cNvSpPr>
            <a:spLocks noChangeArrowheads="1"/>
          </p:cNvSpPr>
          <p:nvPr/>
        </p:nvSpPr>
        <p:spPr bwMode="auto">
          <a:xfrm>
            <a:off x="6582587" y="3124200"/>
            <a:ext cx="2465387" cy="5811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126" name="Oval 62"/>
          <p:cNvSpPr>
            <a:spLocks noChangeArrowheads="1"/>
          </p:cNvSpPr>
          <p:nvPr/>
        </p:nvSpPr>
        <p:spPr bwMode="auto">
          <a:xfrm>
            <a:off x="7197647" y="3333794"/>
            <a:ext cx="152400" cy="152400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127" name="Text Box 28"/>
          <p:cNvSpPr txBox="1">
            <a:spLocks noChangeArrowheads="1"/>
          </p:cNvSpPr>
          <p:nvPr/>
        </p:nvSpPr>
        <p:spPr bwMode="auto">
          <a:xfrm>
            <a:off x="6663502" y="3183917"/>
            <a:ext cx="4586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2400" b="1" dirty="0" smtClean="0">
                <a:solidFill>
                  <a:srgbClr val="FFFF00"/>
                </a:solidFill>
                <a:latin typeface="Arial" charset="0"/>
              </a:rPr>
              <a:t>2</a:t>
            </a:r>
            <a:endParaRPr lang="en-US" altLang="ru-RU" sz="2400" b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28" name="Text Box 43"/>
          <p:cNvSpPr txBox="1">
            <a:spLocks noChangeArrowheads="1"/>
          </p:cNvSpPr>
          <p:nvPr/>
        </p:nvSpPr>
        <p:spPr bwMode="auto">
          <a:xfrm>
            <a:off x="7833955" y="3179162"/>
            <a:ext cx="1600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2400" b="1" dirty="0" smtClean="0">
                <a:solidFill>
                  <a:srgbClr val="FFFF00"/>
                </a:solidFill>
                <a:latin typeface="Arial" charset="0"/>
              </a:rPr>
              <a:t>200</a:t>
            </a:r>
            <a:endParaRPr lang="en-US" altLang="ru-RU" sz="2400" b="1" dirty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16" name="смайлик.mp3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>
                  <p14:trim end="280833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 flipH="1">
            <a:off x="5625832" y="3882031"/>
            <a:ext cx="45719" cy="45719"/>
          </a:xfrm>
          <a:prstGeom prst="rect">
            <a:avLst/>
          </a:prstGeom>
        </p:spPr>
      </p:pic>
      <p:pic>
        <p:nvPicPr>
          <p:cNvPr id="17" name="нет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4"/>
          <a:stretch>
            <a:fillRect/>
          </a:stretch>
        </p:blipFill>
        <p:spPr>
          <a:xfrm flipV="1">
            <a:off x="4267200" y="3048000"/>
            <a:ext cx="76200" cy="76200"/>
          </a:xfrm>
          <a:prstGeom prst="rect">
            <a:avLst/>
          </a:prstGeom>
        </p:spPr>
      </p:pic>
      <p:pic>
        <p:nvPicPr>
          <p:cNvPr id="18" name="нет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3"/>
          <a:stretch>
            <a:fillRect/>
          </a:stretch>
        </p:blipFill>
        <p:spPr>
          <a:xfrm flipV="1">
            <a:off x="4267200" y="3048000"/>
            <a:ext cx="76200" cy="76200"/>
          </a:xfrm>
          <a:prstGeom prst="rect">
            <a:avLst/>
          </a:prstGeom>
        </p:spPr>
      </p:pic>
      <p:pic>
        <p:nvPicPr>
          <p:cNvPr id="19" name="нет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5"/>
          <a:stretch>
            <a:fillRect/>
          </a:stretch>
        </p:blipFill>
        <p:spPr>
          <a:xfrm flipH="1" flipV="1">
            <a:off x="4221481" y="3078480"/>
            <a:ext cx="45719" cy="45719"/>
          </a:xfrm>
          <a:prstGeom prst="rect">
            <a:avLst/>
          </a:prstGeom>
        </p:spPr>
      </p:pic>
      <p:sp>
        <p:nvSpPr>
          <p:cNvPr id="60" name="Text Box 13"/>
          <p:cNvSpPr txBox="1">
            <a:spLocks noChangeArrowheads="1"/>
          </p:cNvSpPr>
          <p:nvPr/>
        </p:nvSpPr>
        <p:spPr bwMode="auto">
          <a:xfrm>
            <a:off x="6643845" y="990192"/>
            <a:ext cx="428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2400" b="1" dirty="0">
                <a:solidFill>
                  <a:srgbClr val="7030A0"/>
                </a:solidFill>
                <a:latin typeface="Arial" charset="0"/>
              </a:rPr>
              <a:t>6</a:t>
            </a:r>
          </a:p>
        </p:txBody>
      </p:sp>
      <p:sp>
        <p:nvSpPr>
          <p:cNvPr id="65" name="Text Box 47"/>
          <p:cNvSpPr txBox="1">
            <a:spLocks noChangeArrowheads="1"/>
          </p:cNvSpPr>
          <p:nvPr/>
        </p:nvSpPr>
        <p:spPr bwMode="auto">
          <a:xfrm>
            <a:off x="7790424" y="990192"/>
            <a:ext cx="12575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2400" b="1" dirty="0" smtClean="0">
                <a:solidFill>
                  <a:srgbClr val="7030A0"/>
                </a:solidFill>
                <a:latin typeface="Arial" charset="0"/>
              </a:rPr>
              <a:t>2</a:t>
            </a:r>
            <a:r>
              <a:rPr lang="ru-RU" altLang="ru-RU" sz="2400" b="1" dirty="0" smtClean="0">
                <a:solidFill>
                  <a:srgbClr val="7030A0"/>
                </a:solidFill>
                <a:latin typeface="Arial" charset="0"/>
              </a:rPr>
              <a:t> </a:t>
            </a:r>
            <a:r>
              <a:rPr lang="en-US" altLang="ru-RU" sz="2400" b="1" dirty="0">
                <a:solidFill>
                  <a:srgbClr val="7030A0"/>
                </a:solidFill>
                <a:latin typeface="Arial" charset="0"/>
              </a:rPr>
              <a:t>000</a:t>
            </a:r>
          </a:p>
        </p:txBody>
      </p:sp>
      <p:sp>
        <p:nvSpPr>
          <p:cNvPr id="66" name="Oval 65"/>
          <p:cNvSpPr>
            <a:spLocks noChangeArrowheads="1"/>
          </p:cNvSpPr>
          <p:nvPr/>
        </p:nvSpPr>
        <p:spPr bwMode="auto">
          <a:xfrm>
            <a:off x="7201320" y="1139552"/>
            <a:ext cx="152400" cy="144016"/>
          </a:xfrm>
          <a:prstGeom prst="ellipse">
            <a:avLst/>
          </a:prstGeom>
          <a:solidFill>
            <a:schemeClr val="tx2"/>
          </a:solidFill>
          <a:ln>
            <a:noFill/>
          </a:ln>
          <a:extLst/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7" name="Text Box 31"/>
          <p:cNvSpPr txBox="1">
            <a:spLocks noChangeArrowheads="1"/>
          </p:cNvSpPr>
          <p:nvPr/>
        </p:nvSpPr>
        <p:spPr bwMode="auto">
          <a:xfrm>
            <a:off x="6639724" y="415457"/>
            <a:ext cx="2960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2400" b="1" dirty="0">
                <a:solidFill>
                  <a:srgbClr val="7030A0"/>
                </a:solidFill>
                <a:latin typeface="Arial" charset="0"/>
              </a:rPr>
              <a:t>7</a:t>
            </a:r>
          </a:p>
        </p:txBody>
      </p:sp>
      <p:sp>
        <p:nvSpPr>
          <p:cNvPr id="68" name="Oval 65"/>
          <p:cNvSpPr>
            <a:spLocks noChangeArrowheads="1"/>
          </p:cNvSpPr>
          <p:nvPr/>
        </p:nvSpPr>
        <p:spPr bwMode="auto">
          <a:xfrm>
            <a:off x="7197647" y="587375"/>
            <a:ext cx="152400" cy="152400"/>
          </a:xfrm>
          <a:prstGeom prst="ellipse">
            <a:avLst/>
          </a:prstGeom>
          <a:solidFill>
            <a:schemeClr val="tx2"/>
          </a:solidFill>
          <a:ln>
            <a:noFill/>
          </a:ln>
          <a:extLst/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9" name="Text Box 46"/>
          <p:cNvSpPr txBox="1">
            <a:spLocks noChangeArrowheads="1"/>
          </p:cNvSpPr>
          <p:nvPr/>
        </p:nvSpPr>
        <p:spPr bwMode="auto">
          <a:xfrm>
            <a:off x="7780420" y="432742"/>
            <a:ext cx="124812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2400" b="1" dirty="0" smtClean="0">
                <a:solidFill>
                  <a:srgbClr val="7030A0"/>
                </a:solidFill>
                <a:latin typeface="Arial" charset="0"/>
              </a:rPr>
              <a:t>4</a:t>
            </a:r>
            <a:r>
              <a:rPr lang="ru-RU" altLang="ru-RU" sz="2400" b="1" dirty="0" smtClean="0">
                <a:solidFill>
                  <a:srgbClr val="7030A0"/>
                </a:solidFill>
                <a:latin typeface="Arial" charset="0"/>
              </a:rPr>
              <a:t> </a:t>
            </a:r>
            <a:r>
              <a:rPr lang="en-US" altLang="ru-RU" sz="2400" b="1" dirty="0">
                <a:solidFill>
                  <a:srgbClr val="7030A0"/>
                </a:solidFill>
                <a:latin typeface="Arial" charset="0"/>
              </a:rPr>
              <a:t>000</a:t>
            </a:r>
          </a:p>
        </p:txBody>
      </p:sp>
    </p:spTree>
    <p:extLst>
      <p:ext uri="{BB962C8B-B14F-4D97-AF65-F5344CB8AC3E}">
        <p14:creationId xmlns:p14="http://schemas.microsoft.com/office/powerpoint/2010/main" val="1830086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1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1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1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2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335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9" dur="3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481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42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41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2000"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344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447"/>
                            </p:stCondLst>
                            <p:childTnLst>
                              <p:par>
                                <p:cTn id="6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audio>
              <p:cMediaNode vol="80000" showWhenStopped="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showWhenStopped="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8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344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447"/>
                            </p:stCondLst>
                            <p:childTnLst>
                              <p:par>
                                <p:cTn id="8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0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344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447"/>
                            </p:stCondLst>
                            <p:childTnLst>
                              <p:par>
                                <p:cTn id="9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audio>
              <p:cMediaNode vol="80000" showWhenStopped="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mediacall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101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7" dur="360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audio>
              <p:cMediaNode showWhenStopped="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showWhenStopped="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showWhenStopped="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</p:childTnLst>
        </p:cTn>
      </p:par>
    </p:tnLst>
    <p:bldLst>
      <p:bldP spid="78" grpId="0" animBg="1"/>
      <p:bldP spid="78" grpId="1" animBg="1"/>
      <p:bldP spid="80" grpId="0" animBg="1"/>
      <p:bldP spid="80" grpId="1" animBg="1"/>
      <p:bldP spid="81" grpId="0" animBg="1"/>
      <p:bldP spid="81" grpId="1" animBg="1"/>
      <p:bldP spid="10" grpId="0" animBg="1"/>
      <p:bldP spid="124" grpId="0"/>
      <p:bldP spid="109" grpId="0" animBg="1"/>
      <p:bldP spid="125" grpId="0" animBg="1"/>
      <p:bldP spid="1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48221" y="1484784"/>
            <a:ext cx="7848872" cy="1872208"/>
          </a:xfrm>
        </p:spPr>
        <p:txBody>
          <a:bodyPr>
            <a:normAutofit fontScale="92500" lnSpcReduction="10000"/>
          </a:bodyPr>
          <a:lstStyle/>
          <a:p>
            <a:pPr marL="0" indent="0" eaLnBrk="1" hangingPunct="1">
              <a:buFont typeface="Arial" charset="0"/>
              <a:buNone/>
              <a:defRPr/>
            </a:pPr>
            <a:r>
              <a:rPr lang="en-US" altLang="ru-RU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Расположите</a:t>
            </a:r>
            <a:r>
              <a:rPr lang="en-US" alt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элементы</a:t>
            </a:r>
            <a:r>
              <a:rPr lang="ru-RU" alt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порядке </a:t>
            </a:r>
            <a:r>
              <a:rPr lang="en-US" altLang="ru-RU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убывания</a:t>
            </a:r>
            <a:r>
              <a:rPr lang="en-US" alt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их</a:t>
            </a:r>
            <a:r>
              <a:rPr lang="en-US" alt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высших</a:t>
            </a:r>
            <a:r>
              <a:rPr lang="en-US" alt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степеней окисления</a:t>
            </a:r>
            <a:r>
              <a:rPr lang="en-US" alt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altLang="ru-RU" sz="36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3399768226"/>
              </p:ext>
            </p:extLst>
          </p:nvPr>
        </p:nvGraphicFramePr>
        <p:xfrm>
          <a:off x="3203848" y="3356993"/>
          <a:ext cx="2376264" cy="5040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2413064470"/>
              </p:ext>
            </p:extLst>
          </p:nvPr>
        </p:nvGraphicFramePr>
        <p:xfrm>
          <a:off x="3203848" y="4149080"/>
          <a:ext cx="2376264" cy="506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3603331785"/>
              </p:ext>
            </p:extLst>
          </p:nvPr>
        </p:nvGraphicFramePr>
        <p:xfrm>
          <a:off x="3203848" y="4869160"/>
          <a:ext cx="2376264" cy="6219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3896340081"/>
              </p:ext>
            </p:extLst>
          </p:nvPr>
        </p:nvGraphicFramePr>
        <p:xfrm>
          <a:off x="3203848" y="5730201"/>
          <a:ext cx="2376264" cy="6511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0" r:lo="rId21" r:qs="rId22" r:cs="rId23"/>
          </a:graphicData>
        </a:graphic>
      </p:graphicFrame>
      <p:pic>
        <p:nvPicPr>
          <p:cNvPr id="7" name="Отб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7812360" y="620688"/>
            <a:ext cx="72008" cy="72008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2051720" y="415189"/>
            <a:ext cx="5026742" cy="9144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43000">
                <a:srgbClr val="00B0F0"/>
              </a:gs>
              <a:gs pos="98000">
                <a:srgbClr val="92D050"/>
              </a:gs>
              <a:gs pos="71000">
                <a:schemeClr val="bg1"/>
              </a:gs>
              <a:gs pos="0">
                <a:srgbClr val="FFFF00"/>
              </a:gs>
              <a:gs pos="21000">
                <a:srgbClr val="FFFF00"/>
              </a:gs>
              <a:gs pos="91000">
                <a:schemeClr val="bg1"/>
              </a:gs>
            </a:gsLst>
            <a:lin ang="13500000" scaled="1"/>
            <a:tileRect/>
          </a:gra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ОТБОРОЧНЫЙ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53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5315"/>
                            </p:stCondLst>
                            <p:childTnLst>
                              <p:par>
                                <p:cTn id="8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7.18779E-6 C 0.00052 0.00348 0.00018 0.00741 0.00156 0.01041 C 0.00226 0.01157 0.01563 0.01596 0.01684 0.01643 C 0.02709 0.02568 0.01806 0.01897 0.03993 0.02267 C 0.05851 0.02591 0.07639 0.031 0.09531 0.03285 C 0.26476 0.03053 0.19358 0.04464 0.25226 0.02683 C 0.25799 0.02128 0.2684 0.01226 0.2724 0.00417 C 0.27448 7.18779E-6 0.27639 -0.00392 0.27847 -0.00809 C 0.27952 -0.01017 0.2816 -0.01433 0.2816 -0.01433 C 0.28334 -0.02312 0.28455 -0.03075 0.28768 -0.03885 C 0.28715 -0.04625 0.28733 -0.05388 0.28611 -0.06128 C 0.28577 -0.06359 0.28403 -0.06521 0.28316 -0.06752 C 0.27465 -0.09088 0.26597 -0.10892 0.24775 -0.12071 C 0.24028 -0.13066 0.22709 -0.13528 0.21684 -0.13713 C 0.20868 -0.14477 0.21563 -0.13968 0.20156 -0.14338 C 0.19219 -0.14592 0.18334 -0.14962 0.17379 -0.15147 C 0.12761 -0.17229 0.06198 -0.16627 0.01233 -0.14338 C 0.0092 -0.13922 0.00504 -0.13621 0.00313 -0.13112 C 0.00209 -0.12835 0.00139 -0.12511 2.5E-6 -0.1228 C -0.00069 -0.12164 -0.00208 -0.12141 -0.00312 -0.12071 " pathEditMode="relative" ptsTypes="fffffffffffffffffffA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7315"/>
                            </p:stCondLst>
                            <p:childTnLst>
                              <p:par>
                                <p:cTn id="11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40611E-6 C 0.0566 -0.00416 0.11615 -0.01758 0.17083 0.00393 C 0.17639 0.00902 0.18021 0.01434 0.18629 0.0185 C 0.1908 0.02752 0.19566 0.03608 0.2 0.0451 C 0.20243 0.05735 0.20556 0.07863 0.19844 0.08811 C 0.18958 0.09991 0.17778 0.10476 0.16615 0.10846 C 0.14427 0.1154 0.12222 0.12026 0.1 0.12488 C 0.09132 0.12673 0.08281 0.13113 0.07396 0.13113 C 0.04931 0.13113 0.02465 0.13113 -1.38889E-6 0.13113 " pathEditMode="relative" rAng="0" ptsTypes="ffffffffA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78" y="56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9315"/>
                            </p:stCondLst>
                            <p:childTnLst>
                              <p:par>
                                <p:cTn id="14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0.00346 C -0.00677 -0.00209 0.00226 0.00346 -0.01215 0.00346 C -0.04601 0.00346 -0.07969 0.00161 -0.11371 0.00092 C -0.12448 -0.00209 -0.13351 -0.01249 -0.1441 -0.01804 C -0.15399 -0.03331 -0.16632 -0.03932 -0.175 -0.05851 C -0.18055 -0.06915 -0.17656 -0.06129 -0.18264 -0.0791 C -0.18385 -0.08234 -0.18559 -0.08789 -0.18559 -0.08765 C -0.18698 -0.09852 -0.18802 -0.10384 -0.19028 -0.11333 C -0.19201 -0.12975 -0.19305 -0.15056 -0.18854 -0.16397 C -0.18715 -0.1679 -0.18177 -0.17993 -0.17917 -0.18294 C -0.17726 -0.18502 -0.17326 -0.18756 -0.17326 -0.1871 C -0.16736 -0.19658 -0.15903 -0.19751 -0.1526 -0.20213 C -0.13125 -0.21601 -0.10694 -0.21508 -0.0849 -0.21693 C -0.06771 -0.21855 -0.05035 -0.21994 -0.03316 -0.22133 C -0.03125 -0.22202 -0.02621 -0.22318 -0.02413 -0.22572 C -0.02257 -0.2278 -0.02101 -0.23289 -0.01892 -0.23405 C -0.01319 -0.23659 -0.01562 -0.23497 -0.01076 -0.23821 C -0.00781 -0.24283 -0.00955 -0.24283 -0.0066 -0.24283 " pathEditMode="relative" rAng="0" ptsTypes="fffffffffffffffffA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49" y="-123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1315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5.06938E-6 C -0.02726 0.0007 -0.05434 0.0007 -0.0816 0.00186 C -0.10695 0.00301 -0.13177 0.01249 -0.15695 0.01619 C -0.16632 0.02036 -0.17118 0.0266 -0.18004 0.03261 C -0.18143 0.03354 -0.18316 0.03377 -0.18455 0.0347 C -0.18664 0.03585 -0.18872 0.03724 -0.1908 0.03886 C -0.19705 0.04348 -0.20105 0.05019 -0.20764 0.0532 C -0.21841 0.0717 -0.20591 0.05366 -0.21841 0.06337 C -0.22188 0.06615 -0.22448 0.07077 -0.22778 0.07378 C -0.23143 0.08118 -0.23282 0.08719 -0.23855 0.09205 C -0.24011 0.0976 -0.24341 0.10269 -0.24306 0.10847 C -0.24184 0.12674 -0.24254 0.13738 -0.2323 0.1494 C -0.229 0.15334 -0.22466 0.15565 -0.22153 0.15981 C -0.21667 0.16629 -0.21424 0.17322 -0.20764 0.17623 C -0.19601 0.19173 -0.17292 0.20398 -0.15695 0.20884 C -0.15591 0.21092 -0.15539 0.21393 -0.15382 0.21508 C -0.15157 0.21693 -0.14861 0.21624 -0.14618 0.21717 C -0.13785 0.22017 -0.12986 0.22457 -0.12153 0.22734 C -0.11736 0.22873 -0.1092 0.2315 -0.1092 0.2315 C -0.09809 0.23914 -0.10799 0.23359 -0.0908 0.23752 C -0.06667 0.24307 -0.04497 0.24631 -0.01997 0.24792 C -0.01389 0.2507 -0.01285 0.25232 -0.00469 0.24792 C -0.00261 0.24677 -0.00191 0.2433 1.94444E-6 0.24168 C 0.00139 0.24052 0.00555 0.24099 0.00451 0.2396 C 0.00312 0.23775 0.00052 0.2396 -0.00157 0.2396 " pathEditMode="relative" ptsTypes="ffffffffffffffffffffffffA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189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Graphic spid="8" grpId="0">
        <p:bldAsOne/>
      </p:bldGraphic>
      <p:bldGraphic spid="10" grpId="0">
        <p:bldAsOne/>
      </p:bldGraphic>
      <p:bldGraphic spid="11" grpId="0">
        <p:bldAsOne/>
      </p:bldGraphic>
      <p:bldGraphic spid="12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ChangeArrowheads="1"/>
          </p:cNvSpPr>
          <p:nvPr/>
        </p:nvSpPr>
        <p:spPr bwMode="auto">
          <a:xfrm>
            <a:off x="0" y="4369826"/>
            <a:ext cx="9144000" cy="2505075"/>
          </a:xfrm>
          <a:prstGeom prst="rect">
            <a:avLst/>
          </a:prstGeom>
          <a:solidFill>
            <a:srgbClr val="FFFFCC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165" name="Rectangle 22"/>
          <p:cNvSpPr>
            <a:spLocks noChangeArrowheads="1"/>
          </p:cNvSpPr>
          <p:nvPr/>
        </p:nvSpPr>
        <p:spPr bwMode="auto">
          <a:xfrm>
            <a:off x="6588224" y="0"/>
            <a:ext cx="2555776" cy="47244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5715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6148" name="Text Box 23"/>
          <p:cNvSpPr txBox="1">
            <a:spLocks noChangeArrowheads="1"/>
          </p:cNvSpPr>
          <p:nvPr/>
        </p:nvSpPr>
        <p:spPr bwMode="auto">
          <a:xfrm>
            <a:off x="6698490" y="43934"/>
            <a:ext cx="533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1800" b="1" dirty="0">
                <a:solidFill>
                  <a:schemeClr val="bg1"/>
                </a:solidFill>
                <a:latin typeface="Arial" charset="0"/>
              </a:rPr>
              <a:t>15</a:t>
            </a:r>
          </a:p>
        </p:txBody>
      </p:sp>
      <p:sp>
        <p:nvSpPr>
          <p:cNvPr id="6149" name="Text Box 24"/>
          <p:cNvSpPr txBox="1">
            <a:spLocks noChangeArrowheads="1"/>
          </p:cNvSpPr>
          <p:nvPr/>
        </p:nvSpPr>
        <p:spPr bwMode="auto">
          <a:xfrm>
            <a:off x="6699023" y="334681"/>
            <a:ext cx="533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14</a:t>
            </a:r>
          </a:p>
        </p:txBody>
      </p:sp>
      <p:sp>
        <p:nvSpPr>
          <p:cNvPr id="6150" name="Text Box 25"/>
          <p:cNvSpPr txBox="1">
            <a:spLocks noChangeArrowheads="1"/>
          </p:cNvSpPr>
          <p:nvPr/>
        </p:nvSpPr>
        <p:spPr bwMode="auto">
          <a:xfrm>
            <a:off x="6689281" y="640834"/>
            <a:ext cx="533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13</a:t>
            </a:r>
          </a:p>
        </p:txBody>
      </p:sp>
      <p:sp>
        <p:nvSpPr>
          <p:cNvPr id="6151" name="Text Box 26"/>
          <p:cNvSpPr txBox="1">
            <a:spLocks noChangeArrowheads="1"/>
          </p:cNvSpPr>
          <p:nvPr/>
        </p:nvSpPr>
        <p:spPr bwMode="auto">
          <a:xfrm>
            <a:off x="6699023" y="945634"/>
            <a:ext cx="4729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12</a:t>
            </a:r>
          </a:p>
        </p:txBody>
      </p:sp>
      <p:sp>
        <p:nvSpPr>
          <p:cNvPr id="6152" name="Text Box 27"/>
          <p:cNvSpPr txBox="1">
            <a:spLocks noChangeArrowheads="1"/>
          </p:cNvSpPr>
          <p:nvPr/>
        </p:nvSpPr>
        <p:spPr bwMode="auto">
          <a:xfrm>
            <a:off x="6699023" y="1235075"/>
            <a:ext cx="533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11</a:t>
            </a:r>
          </a:p>
        </p:txBody>
      </p:sp>
      <p:sp>
        <p:nvSpPr>
          <p:cNvPr id="6153" name="Text Box 28"/>
          <p:cNvSpPr txBox="1">
            <a:spLocks noChangeArrowheads="1"/>
          </p:cNvSpPr>
          <p:nvPr/>
        </p:nvSpPr>
        <p:spPr bwMode="auto">
          <a:xfrm>
            <a:off x="6705600" y="1555234"/>
            <a:ext cx="4664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1800" b="1" dirty="0">
                <a:solidFill>
                  <a:schemeClr val="bg1"/>
                </a:solidFill>
                <a:latin typeface="Arial" charset="0"/>
              </a:rPr>
              <a:t>10</a:t>
            </a:r>
          </a:p>
        </p:txBody>
      </p:sp>
      <p:sp>
        <p:nvSpPr>
          <p:cNvPr id="6172" name="Rectangle 78"/>
          <p:cNvSpPr>
            <a:spLocks noChangeArrowheads="1"/>
          </p:cNvSpPr>
          <p:nvPr/>
        </p:nvSpPr>
        <p:spPr bwMode="auto">
          <a:xfrm>
            <a:off x="6588224" y="4357688"/>
            <a:ext cx="2555776" cy="366712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155" name="Text Box 29"/>
          <p:cNvSpPr txBox="1">
            <a:spLocks noChangeArrowheads="1"/>
          </p:cNvSpPr>
          <p:nvPr/>
        </p:nvSpPr>
        <p:spPr bwMode="auto">
          <a:xfrm>
            <a:off x="6705600" y="1872734"/>
            <a:ext cx="4664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9</a:t>
            </a:r>
          </a:p>
        </p:txBody>
      </p:sp>
      <p:sp>
        <p:nvSpPr>
          <p:cNvPr id="6156" name="Text Box 30"/>
          <p:cNvSpPr txBox="1">
            <a:spLocks noChangeArrowheads="1"/>
          </p:cNvSpPr>
          <p:nvPr/>
        </p:nvSpPr>
        <p:spPr bwMode="auto">
          <a:xfrm>
            <a:off x="6697664" y="2180193"/>
            <a:ext cx="36236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8</a:t>
            </a:r>
          </a:p>
        </p:txBody>
      </p:sp>
      <p:sp>
        <p:nvSpPr>
          <p:cNvPr id="6157" name="Text Box 31"/>
          <p:cNvSpPr txBox="1">
            <a:spLocks noChangeArrowheads="1"/>
          </p:cNvSpPr>
          <p:nvPr/>
        </p:nvSpPr>
        <p:spPr bwMode="auto">
          <a:xfrm>
            <a:off x="6705600" y="2484993"/>
            <a:ext cx="4664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7</a:t>
            </a:r>
          </a:p>
        </p:txBody>
      </p:sp>
      <p:sp>
        <p:nvSpPr>
          <p:cNvPr id="6158" name="Text Box 32"/>
          <p:cNvSpPr txBox="1">
            <a:spLocks noChangeArrowheads="1"/>
          </p:cNvSpPr>
          <p:nvPr/>
        </p:nvSpPr>
        <p:spPr bwMode="auto">
          <a:xfrm>
            <a:off x="6706747" y="2786314"/>
            <a:ext cx="4718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6</a:t>
            </a:r>
          </a:p>
        </p:txBody>
      </p:sp>
      <p:sp>
        <p:nvSpPr>
          <p:cNvPr id="6159" name="Text Box 33"/>
          <p:cNvSpPr txBox="1">
            <a:spLocks noChangeArrowheads="1"/>
          </p:cNvSpPr>
          <p:nvPr/>
        </p:nvSpPr>
        <p:spPr bwMode="auto">
          <a:xfrm>
            <a:off x="6713325" y="3091934"/>
            <a:ext cx="4586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1800" b="1" dirty="0">
                <a:solidFill>
                  <a:schemeClr val="bg1"/>
                </a:solidFill>
                <a:latin typeface="Arial" charset="0"/>
              </a:rPr>
              <a:t>5</a:t>
            </a:r>
          </a:p>
        </p:txBody>
      </p:sp>
      <p:sp>
        <p:nvSpPr>
          <p:cNvPr id="6160" name="Text Box 34"/>
          <p:cNvSpPr txBox="1">
            <a:spLocks noChangeArrowheads="1"/>
          </p:cNvSpPr>
          <p:nvPr/>
        </p:nvSpPr>
        <p:spPr bwMode="auto">
          <a:xfrm>
            <a:off x="6700170" y="3396734"/>
            <a:ext cx="4718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4</a:t>
            </a:r>
          </a:p>
        </p:txBody>
      </p:sp>
      <p:sp>
        <p:nvSpPr>
          <p:cNvPr id="6161" name="Text Box 35"/>
          <p:cNvSpPr txBox="1">
            <a:spLocks noChangeArrowheads="1"/>
          </p:cNvSpPr>
          <p:nvPr/>
        </p:nvSpPr>
        <p:spPr bwMode="auto">
          <a:xfrm>
            <a:off x="6705599" y="3704193"/>
            <a:ext cx="533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3</a:t>
            </a:r>
          </a:p>
        </p:txBody>
      </p:sp>
      <p:sp>
        <p:nvSpPr>
          <p:cNvPr id="6162" name="Text Box 36"/>
          <p:cNvSpPr txBox="1">
            <a:spLocks noChangeArrowheads="1"/>
          </p:cNvSpPr>
          <p:nvPr/>
        </p:nvSpPr>
        <p:spPr bwMode="auto">
          <a:xfrm>
            <a:off x="6705599" y="3993634"/>
            <a:ext cx="533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2</a:t>
            </a:r>
          </a:p>
        </p:txBody>
      </p:sp>
      <p:sp>
        <p:nvSpPr>
          <p:cNvPr id="6163" name="Text Box 37"/>
          <p:cNvSpPr txBox="1">
            <a:spLocks noChangeArrowheads="1"/>
          </p:cNvSpPr>
          <p:nvPr/>
        </p:nvSpPr>
        <p:spPr bwMode="auto">
          <a:xfrm>
            <a:off x="6705600" y="4310062"/>
            <a:ext cx="685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1</a:t>
            </a:r>
          </a:p>
        </p:txBody>
      </p:sp>
      <p:sp>
        <p:nvSpPr>
          <p:cNvPr id="6164" name="Text Box 38"/>
          <p:cNvSpPr txBox="1">
            <a:spLocks noChangeArrowheads="1"/>
          </p:cNvSpPr>
          <p:nvPr/>
        </p:nvSpPr>
        <p:spPr bwMode="auto">
          <a:xfrm>
            <a:off x="7543800" y="0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2000" b="1">
                <a:solidFill>
                  <a:schemeClr val="bg1"/>
                </a:solidFill>
                <a:latin typeface="Arial" charset="0"/>
              </a:rPr>
              <a:t>$1 </a:t>
            </a:r>
            <a:r>
              <a:rPr lang="ru-RU" altLang="ru-RU" sz="2000" b="1">
                <a:solidFill>
                  <a:schemeClr val="bg1"/>
                </a:solidFill>
                <a:latin typeface="Arial" charset="0"/>
              </a:rPr>
              <a:t>000 000</a:t>
            </a:r>
            <a:endParaRPr lang="en-US" altLang="ru-RU" sz="20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" name="Text Box 39"/>
          <p:cNvSpPr txBox="1">
            <a:spLocks noChangeArrowheads="1"/>
          </p:cNvSpPr>
          <p:nvPr/>
        </p:nvSpPr>
        <p:spPr bwMode="auto">
          <a:xfrm>
            <a:off x="7543800" y="320675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2000" b="1">
                <a:solidFill>
                  <a:srgbClr val="FFCC00"/>
                </a:solidFill>
                <a:latin typeface="Arial" charset="0"/>
              </a:rPr>
              <a:t>$500</a:t>
            </a:r>
            <a:r>
              <a:rPr lang="ru-RU" altLang="ru-RU" sz="2000" b="1">
                <a:solidFill>
                  <a:srgbClr val="FFCC00"/>
                </a:solidFill>
                <a:latin typeface="Arial" charset="0"/>
              </a:rPr>
              <a:t> </a:t>
            </a:r>
            <a:r>
              <a:rPr lang="en-US" altLang="ru-RU" sz="2000" b="1">
                <a:solidFill>
                  <a:srgbClr val="FFCC00"/>
                </a:solidFill>
                <a:latin typeface="Arial" charset="0"/>
              </a:rPr>
              <a:t>000</a:t>
            </a:r>
          </a:p>
        </p:txBody>
      </p:sp>
      <p:sp>
        <p:nvSpPr>
          <p:cNvPr id="6166" name="Text Box 40"/>
          <p:cNvSpPr txBox="1">
            <a:spLocks noChangeArrowheads="1"/>
          </p:cNvSpPr>
          <p:nvPr/>
        </p:nvSpPr>
        <p:spPr bwMode="auto">
          <a:xfrm>
            <a:off x="7543800" y="625475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2000" b="1">
                <a:solidFill>
                  <a:srgbClr val="FFCC00"/>
                </a:solidFill>
                <a:latin typeface="Arial" charset="0"/>
              </a:rPr>
              <a:t>$250</a:t>
            </a:r>
            <a:r>
              <a:rPr lang="ru-RU" altLang="ru-RU" sz="2000" b="1">
                <a:solidFill>
                  <a:srgbClr val="FFCC00"/>
                </a:solidFill>
                <a:latin typeface="Arial" charset="0"/>
              </a:rPr>
              <a:t> </a:t>
            </a:r>
            <a:r>
              <a:rPr lang="en-US" altLang="ru-RU" sz="2000" b="1">
                <a:solidFill>
                  <a:srgbClr val="FFCC00"/>
                </a:solidFill>
                <a:latin typeface="Arial" charset="0"/>
              </a:rPr>
              <a:t>000</a:t>
            </a:r>
          </a:p>
        </p:txBody>
      </p:sp>
      <p:sp>
        <p:nvSpPr>
          <p:cNvPr id="6167" name="Text Box 41"/>
          <p:cNvSpPr txBox="1">
            <a:spLocks noChangeArrowheads="1"/>
          </p:cNvSpPr>
          <p:nvPr/>
        </p:nvSpPr>
        <p:spPr bwMode="auto">
          <a:xfrm>
            <a:off x="7543800" y="930275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2000" b="1">
                <a:solidFill>
                  <a:srgbClr val="FFCC00"/>
                </a:solidFill>
                <a:latin typeface="Arial" charset="0"/>
              </a:rPr>
              <a:t>$125</a:t>
            </a:r>
            <a:r>
              <a:rPr lang="ru-RU" altLang="ru-RU" sz="2000" b="1">
                <a:solidFill>
                  <a:srgbClr val="FFCC00"/>
                </a:solidFill>
                <a:latin typeface="Arial" charset="0"/>
              </a:rPr>
              <a:t> </a:t>
            </a:r>
            <a:r>
              <a:rPr lang="en-US" altLang="ru-RU" sz="2000" b="1">
                <a:solidFill>
                  <a:srgbClr val="FFCC00"/>
                </a:solidFill>
                <a:latin typeface="Arial" charset="0"/>
              </a:rPr>
              <a:t>000</a:t>
            </a:r>
          </a:p>
        </p:txBody>
      </p:sp>
      <p:sp>
        <p:nvSpPr>
          <p:cNvPr id="6168" name="Text Box 42"/>
          <p:cNvSpPr txBox="1">
            <a:spLocks noChangeArrowheads="1"/>
          </p:cNvSpPr>
          <p:nvPr/>
        </p:nvSpPr>
        <p:spPr bwMode="auto">
          <a:xfrm>
            <a:off x="7543800" y="1235075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2000" b="1">
                <a:solidFill>
                  <a:srgbClr val="FFCC00"/>
                </a:solidFill>
                <a:latin typeface="Arial" charset="0"/>
              </a:rPr>
              <a:t>$64</a:t>
            </a:r>
            <a:r>
              <a:rPr lang="ru-RU" altLang="ru-RU" sz="2000" b="1">
                <a:solidFill>
                  <a:srgbClr val="FFCC00"/>
                </a:solidFill>
                <a:latin typeface="Arial" charset="0"/>
              </a:rPr>
              <a:t> </a:t>
            </a:r>
            <a:r>
              <a:rPr lang="en-US" altLang="ru-RU" sz="2000" b="1">
                <a:solidFill>
                  <a:srgbClr val="FFCC00"/>
                </a:solidFill>
                <a:latin typeface="Arial" charset="0"/>
              </a:rPr>
              <a:t>000</a:t>
            </a:r>
          </a:p>
        </p:txBody>
      </p:sp>
      <p:sp>
        <p:nvSpPr>
          <p:cNvPr id="6169" name="Text Box 43"/>
          <p:cNvSpPr txBox="1">
            <a:spLocks noChangeArrowheads="1"/>
          </p:cNvSpPr>
          <p:nvPr/>
        </p:nvSpPr>
        <p:spPr bwMode="auto">
          <a:xfrm>
            <a:off x="7543800" y="1539875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2000" b="1">
                <a:solidFill>
                  <a:schemeClr val="bg1"/>
                </a:solidFill>
                <a:latin typeface="Arial" charset="0"/>
              </a:rPr>
              <a:t>$32</a:t>
            </a:r>
            <a:r>
              <a:rPr lang="ru-RU" altLang="ru-RU" sz="2000" b="1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altLang="ru-RU" sz="2000" b="1">
                <a:solidFill>
                  <a:schemeClr val="bg1"/>
                </a:solidFill>
                <a:latin typeface="Arial" charset="0"/>
              </a:rPr>
              <a:t>000</a:t>
            </a:r>
          </a:p>
        </p:txBody>
      </p:sp>
      <p:sp>
        <p:nvSpPr>
          <p:cNvPr id="6170" name="Text Box 44"/>
          <p:cNvSpPr txBox="1">
            <a:spLocks noChangeArrowheads="1"/>
          </p:cNvSpPr>
          <p:nvPr/>
        </p:nvSpPr>
        <p:spPr bwMode="auto">
          <a:xfrm>
            <a:off x="7543800" y="1844675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2000" b="1">
                <a:solidFill>
                  <a:srgbClr val="FFC000"/>
                </a:solidFill>
                <a:latin typeface="Arial" charset="0"/>
              </a:rPr>
              <a:t>$16</a:t>
            </a:r>
            <a:r>
              <a:rPr lang="ru-RU" altLang="ru-RU" sz="2000" b="1">
                <a:solidFill>
                  <a:srgbClr val="FFC000"/>
                </a:solidFill>
                <a:latin typeface="Arial" charset="0"/>
              </a:rPr>
              <a:t> </a:t>
            </a:r>
            <a:r>
              <a:rPr lang="en-US" altLang="ru-RU" sz="2000" b="1">
                <a:solidFill>
                  <a:srgbClr val="FFC000"/>
                </a:solidFill>
                <a:latin typeface="Arial" charset="0"/>
              </a:rPr>
              <a:t>000</a:t>
            </a:r>
          </a:p>
        </p:txBody>
      </p:sp>
      <p:sp>
        <p:nvSpPr>
          <p:cNvPr id="6171" name="Text Box 45"/>
          <p:cNvSpPr txBox="1">
            <a:spLocks noChangeArrowheads="1"/>
          </p:cNvSpPr>
          <p:nvPr/>
        </p:nvSpPr>
        <p:spPr bwMode="auto">
          <a:xfrm>
            <a:off x="7543800" y="2149475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2000" b="1">
                <a:solidFill>
                  <a:srgbClr val="FFCC00"/>
                </a:solidFill>
                <a:latin typeface="Arial" charset="0"/>
              </a:rPr>
              <a:t>$8</a:t>
            </a:r>
            <a:r>
              <a:rPr lang="ru-RU" altLang="ru-RU" sz="2000" b="1">
                <a:solidFill>
                  <a:srgbClr val="FFCC00"/>
                </a:solidFill>
                <a:latin typeface="Arial" charset="0"/>
              </a:rPr>
              <a:t> </a:t>
            </a:r>
            <a:r>
              <a:rPr lang="en-US" altLang="ru-RU" sz="2000" b="1">
                <a:solidFill>
                  <a:srgbClr val="FFCC00"/>
                </a:solidFill>
                <a:latin typeface="Arial" charset="0"/>
              </a:rPr>
              <a:t>000</a:t>
            </a:r>
          </a:p>
        </p:txBody>
      </p:sp>
      <p:sp>
        <p:nvSpPr>
          <p:cNvPr id="3" name="Text Box 46"/>
          <p:cNvSpPr txBox="1">
            <a:spLocks noChangeArrowheads="1"/>
          </p:cNvSpPr>
          <p:nvPr/>
        </p:nvSpPr>
        <p:spPr bwMode="auto">
          <a:xfrm>
            <a:off x="7543800" y="2454275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2000" b="1">
                <a:solidFill>
                  <a:srgbClr val="FFCC00"/>
                </a:solidFill>
                <a:latin typeface="Arial" charset="0"/>
              </a:rPr>
              <a:t>$4</a:t>
            </a:r>
            <a:r>
              <a:rPr lang="ru-RU" altLang="ru-RU" sz="2000" b="1">
                <a:solidFill>
                  <a:srgbClr val="FFCC00"/>
                </a:solidFill>
                <a:latin typeface="Arial" charset="0"/>
              </a:rPr>
              <a:t> </a:t>
            </a:r>
            <a:r>
              <a:rPr lang="en-US" altLang="ru-RU" sz="2000" b="1">
                <a:solidFill>
                  <a:srgbClr val="FFCC00"/>
                </a:solidFill>
                <a:latin typeface="Arial" charset="0"/>
              </a:rPr>
              <a:t>000</a:t>
            </a:r>
          </a:p>
        </p:txBody>
      </p:sp>
      <p:sp>
        <p:nvSpPr>
          <p:cNvPr id="6173" name="Text Box 47"/>
          <p:cNvSpPr txBox="1">
            <a:spLocks noChangeArrowheads="1"/>
          </p:cNvSpPr>
          <p:nvPr/>
        </p:nvSpPr>
        <p:spPr bwMode="auto">
          <a:xfrm>
            <a:off x="7543800" y="2759075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2000" b="1">
                <a:solidFill>
                  <a:srgbClr val="FFCC00"/>
                </a:solidFill>
                <a:latin typeface="Arial" charset="0"/>
              </a:rPr>
              <a:t>$2</a:t>
            </a:r>
            <a:r>
              <a:rPr lang="ru-RU" altLang="ru-RU" sz="2000" b="1">
                <a:solidFill>
                  <a:srgbClr val="FFCC00"/>
                </a:solidFill>
                <a:latin typeface="Arial" charset="0"/>
              </a:rPr>
              <a:t> </a:t>
            </a:r>
            <a:r>
              <a:rPr lang="en-US" altLang="ru-RU" sz="2000" b="1">
                <a:solidFill>
                  <a:srgbClr val="FFCC00"/>
                </a:solidFill>
                <a:latin typeface="Arial" charset="0"/>
              </a:rPr>
              <a:t>000</a:t>
            </a:r>
          </a:p>
        </p:txBody>
      </p:sp>
      <p:sp>
        <p:nvSpPr>
          <p:cNvPr id="6174" name="Text Box 48"/>
          <p:cNvSpPr txBox="1">
            <a:spLocks noChangeArrowheads="1"/>
          </p:cNvSpPr>
          <p:nvPr/>
        </p:nvSpPr>
        <p:spPr bwMode="auto">
          <a:xfrm>
            <a:off x="7543800" y="3063875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2000" b="1">
                <a:solidFill>
                  <a:schemeClr val="bg1"/>
                </a:solidFill>
                <a:latin typeface="Arial" charset="0"/>
              </a:rPr>
              <a:t>$1</a:t>
            </a:r>
            <a:r>
              <a:rPr lang="ru-RU" altLang="ru-RU" sz="2000" b="1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altLang="ru-RU" sz="2000" b="1">
                <a:solidFill>
                  <a:schemeClr val="bg1"/>
                </a:solidFill>
                <a:latin typeface="Arial" charset="0"/>
              </a:rPr>
              <a:t>000</a:t>
            </a:r>
          </a:p>
        </p:txBody>
      </p:sp>
      <p:sp>
        <p:nvSpPr>
          <p:cNvPr id="6175" name="Text Box 49"/>
          <p:cNvSpPr txBox="1">
            <a:spLocks noChangeArrowheads="1"/>
          </p:cNvSpPr>
          <p:nvPr/>
        </p:nvSpPr>
        <p:spPr bwMode="auto">
          <a:xfrm>
            <a:off x="7543800" y="3368675"/>
            <a:ext cx="1000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2000" b="1">
                <a:solidFill>
                  <a:srgbClr val="FFCC00"/>
                </a:solidFill>
                <a:latin typeface="Arial" charset="0"/>
              </a:rPr>
              <a:t>$500</a:t>
            </a:r>
          </a:p>
        </p:txBody>
      </p:sp>
      <p:sp>
        <p:nvSpPr>
          <p:cNvPr id="6176" name="Text Box 50"/>
          <p:cNvSpPr txBox="1">
            <a:spLocks noChangeArrowheads="1"/>
          </p:cNvSpPr>
          <p:nvPr/>
        </p:nvSpPr>
        <p:spPr bwMode="auto">
          <a:xfrm>
            <a:off x="7543800" y="3673475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2000" b="1">
                <a:solidFill>
                  <a:srgbClr val="FFCC00"/>
                </a:solidFill>
                <a:latin typeface="Arial" charset="0"/>
              </a:rPr>
              <a:t>$300</a:t>
            </a:r>
          </a:p>
        </p:txBody>
      </p:sp>
      <p:sp>
        <p:nvSpPr>
          <p:cNvPr id="6177" name="Text Box 51"/>
          <p:cNvSpPr txBox="1">
            <a:spLocks noChangeArrowheads="1"/>
          </p:cNvSpPr>
          <p:nvPr/>
        </p:nvSpPr>
        <p:spPr bwMode="auto">
          <a:xfrm>
            <a:off x="7543800" y="3978275"/>
            <a:ext cx="1333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2000" b="1">
                <a:solidFill>
                  <a:srgbClr val="FFCC00"/>
                </a:solidFill>
                <a:latin typeface="Arial" charset="0"/>
              </a:rPr>
              <a:t>$200</a:t>
            </a:r>
          </a:p>
        </p:txBody>
      </p:sp>
      <p:sp>
        <p:nvSpPr>
          <p:cNvPr id="6178" name="Text Box 52"/>
          <p:cNvSpPr txBox="1">
            <a:spLocks noChangeArrowheads="1"/>
          </p:cNvSpPr>
          <p:nvPr/>
        </p:nvSpPr>
        <p:spPr bwMode="auto">
          <a:xfrm>
            <a:off x="7543800" y="4324350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$100</a:t>
            </a:r>
          </a:p>
        </p:txBody>
      </p:sp>
      <p:sp>
        <p:nvSpPr>
          <p:cNvPr id="6179" name="Oval 53"/>
          <p:cNvSpPr>
            <a:spLocks noChangeArrowheads="1"/>
          </p:cNvSpPr>
          <p:nvPr/>
        </p:nvSpPr>
        <p:spPr bwMode="auto">
          <a:xfrm>
            <a:off x="7239000" y="4418806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180" name="Oval 54"/>
          <p:cNvSpPr>
            <a:spLocks noChangeArrowheads="1"/>
          </p:cNvSpPr>
          <p:nvPr/>
        </p:nvSpPr>
        <p:spPr bwMode="auto">
          <a:xfrm>
            <a:off x="7239000" y="4114800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181" name="Oval 55"/>
          <p:cNvSpPr>
            <a:spLocks noChangeArrowheads="1"/>
          </p:cNvSpPr>
          <p:nvPr/>
        </p:nvSpPr>
        <p:spPr bwMode="auto">
          <a:xfrm>
            <a:off x="7239000" y="3810000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182" name="Oval 56"/>
          <p:cNvSpPr>
            <a:spLocks noChangeArrowheads="1"/>
          </p:cNvSpPr>
          <p:nvPr/>
        </p:nvSpPr>
        <p:spPr bwMode="auto">
          <a:xfrm>
            <a:off x="7239000" y="3505200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183" name="Oval 57"/>
          <p:cNvSpPr>
            <a:spLocks noChangeArrowheads="1"/>
          </p:cNvSpPr>
          <p:nvPr/>
        </p:nvSpPr>
        <p:spPr bwMode="auto">
          <a:xfrm>
            <a:off x="7239000" y="32004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184" name="Oval 58"/>
          <p:cNvSpPr>
            <a:spLocks noChangeArrowheads="1"/>
          </p:cNvSpPr>
          <p:nvPr/>
        </p:nvSpPr>
        <p:spPr bwMode="auto">
          <a:xfrm>
            <a:off x="7239000" y="2895600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185" name="Oval 59"/>
          <p:cNvSpPr>
            <a:spLocks noChangeArrowheads="1"/>
          </p:cNvSpPr>
          <p:nvPr/>
        </p:nvSpPr>
        <p:spPr bwMode="auto">
          <a:xfrm>
            <a:off x="7239000" y="2590800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186" name="Oval 60"/>
          <p:cNvSpPr>
            <a:spLocks noChangeArrowheads="1"/>
          </p:cNvSpPr>
          <p:nvPr/>
        </p:nvSpPr>
        <p:spPr bwMode="auto">
          <a:xfrm>
            <a:off x="7239000" y="2286000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187" name="Oval 61"/>
          <p:cNvSpPr>
            <a:spLocks noChangeArrowheads="1"/>
          </p:cNvSpPr>
          <p:nvPr/>
        </p:nvSpPr>
        <p:spPr bwMode="auto">
          <a:xfrm>
            <a:off x="7239000" y="1981200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188" name="Oval 62"/>
          <p:cNvSpPr>
            <a:spLocks noChangeArrowheads="1"/>
          </p:cNvSpPr>
          <p:nvPr/>
        </p:nvSpPr>
        <p:spPr bwMode="auto">
          <a:xfrm>
            <a:off x="7239000" y="16764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ru-RU" altLang="ru-RU"/>
          </a:p>
        </p:txBody>
      </p:sp>
      <p:sp>
        <p:nvSpPr>
          <p:cNvPr id="6189" name="Oval 63"/>
          <p:cNvSpPr>
            <a:spLocks noChangeArrowheads="1"/>
          </p:cNvSpPr>
          <p:nvPr/>
        </p:nvSpPr>
        <p:spPr bwMode="auto">
          <a:xfrm>
            <a:off x="7239000" y="1371600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190" name="Oval 64"/>
          <p:cNvSpPr>
            <a:spLocks noChangeArrowheads="1"/>
          </p:cNvSpPr>
          <p:nvPr/>
        </p:nvSpPr>
        <p:spPr bwMode="auto">
          <a:xfrm>
            <a:off x="7239000" y="1066800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191" name="Oval 65"/>
          <p:cNvSpPr>
            <a:spLocks noChangeArrowheads="1"/>
          </p:cNvSpPr>
          <p:nvPr/>
        </p:nvSpPr>
        <p:spPr bwMode="auto">
          <a:xfrm>
            <a:off x="7239000" y="762000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192" name="Oval 66"/>
          <p:cNvSpPr>
            <a:spLocks noChangeArrowheads="1"/>
          </p:cNvSpPr>
          <p:nvPr/>
        </p:nvSpPr>
        <p:spPr bwMode="auto">
          <a:xfrm>
            <a:off x="7239000" y="457200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193" name="Oval 67"/>
          <p:cNvSpPr>
            <a:spLocks noChangeArrowheads="1"/>
          </p:cNvSpPr>
          <p:nvPr/>
        </p:nvSpPr>
        <p:spPr bwMode="auto">
          <a:xfrm>
            <a:off x="7239000" y="1524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78" name="AutoShape 15"/>
          <p:cNvSpPr>
            <a:spLocks noChangeArrowheads="1"/>
          </p:cNvSpPr>
          <p:nvPr/>
        </p:nvSpPr>
        <p:spPr bwMode="auto">
          <a:xfrm>
            <a:off x="5096853" y="4679950"/>
            <a:ext cx="3929062" cy="857250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ru-RU" sz="3600" b="1" dirty="0">
                <a:latin typeface="Monotype Corsiva" pitchFamily="66" charset="0"/>
              </a:rPr>
              <a:t>неживую природу</a:t>
            </a:r>
          </a:p>
        </p:txBody>
      </p:sp>
      <p:sp>
        <p:nvSpPr>
          <p:cNvPr id="79" name="AutoShape 15"/>
          <p:cNvSpPr>
            <a:spLocks noChangeArrowheads="1"/>
          </p:cNvSpPr>
          <p:nvPr/>
        </p:nvSpPr>
        <p:spPr bwMode="auto">
          <a:xfrm>
            <a:off x="633812" y="5660960"/>
            <a:ext cx="3929063" cy="857250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ru-RU" sz="3600" b="1" dirty="0">
                <a:latin typeface="Monotype Corsiva" pitchFamily="66" charset="0"/>
              </a:rPr>
              <a:t>вещества и их</a:t>
            </a:r>
          </a:p>
          <a:p>
            <a:pPr>
              <a:defRPr/>
            </a:pPr>
            <a:r>
              <a:rPr lang="ru-RU" sz="3600" b="1" dirty="0">
                <a:latin typeface="Monotype Corsiva" pitchFamily="66" charset="0"/>
              </a:rPr>
              <a:t> строение</a:t>
            </a:r>
          </a:p>
        </p:txBody>
      </p:sp>
      <p:sp>
        <p:nvSpPr>
          <p:cNvPr id="80" name="AutoShape 15"/>
          <p:cNvSpPr>
            <a:spLocks noChangeArrowheads="1"/>
          </p:cNvSpPr>
          <p:nvPr/>
        </p:nvSpPr>
        <p:spPr bwMode="auto">
          <a:xfrm>
            <a:off x="5095494" y="5626590"/>
            <a:ext cx="3929062" cy="857250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ru-RU" sz="3600" b="1" dirty="0">
                <a:latin typeface="Monotype Corsiva" pitchFamily="66" charset="0"/>
              </a:rPr>
              <a:t>живые организмы</a:t>
            </a:r>
          </a:p>
        </p:txBody>
      </p:sp>
      <p:sp>
        <p:nvSpPr>
          <p:cNvPr id="81" name="AutoShape 13"/>
          <p:cNvSpPr>
            <a:spLocks noChangeArrowheads="1"/>
          </p:cNvSpPr>
          <p:nvPr/>
        </p:nvSpPr>
        <p:spPr bwMode="auto">
          <a:xfrm>
            <a:off x="628650" y="4679950"/>
            <a:ext cx="3929063" cy="857250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ru-RU" sz="3600" b="1" dirty="0">
                <a:latin typeface="Monotype Corsiva" pitchFamily="66" charset="0"/>
              </a:rPr>
              <a:t>вещества и их </a:t>
            </a:r>
          </a:p>
          <a:p>
            <a:pPr>
              <a:defRPr/>
            </a:pPr>
            <a:r>
              <a:rPr lang="ru-RU" sz="3600" b="1" dirty="0">
                <a:latin typeface="Monotype Corsiva" pitchFamily="66" charset="0"/>
              </a:rPr>
              <a:t>превращения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393389" y="206375"/>
            <a:ext cx="1116587" cy="685800"/>
            <a:chOff x="393389" y="206375"/>
            <a:chExt cx="1116587" cy="685800"/>
          </a:xfrm>
        </p:grpSpPr>
        <p:sp>
          <p:nvSpPr>
            <p:cNvPr id="83" name="Oval 50"/>
            <p:cNvSpPr>
              <a:spLocks noChangeArrowheads="1"/>
            </p:cNvSpPr>
            <p:nvPr/>
          </p:nvSpPr>
          <p:spPr bwMode="auto">
            <a:xfrm>
              <a:off x="393389" y="206375"/>
              <a:ext cx="1081087" cy="68580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57150">
              <a:solidFill>
                <a:srgbClr val="00B05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202" name="Text Box 53"/>
            <p:cNvSpPr txBox="1">
              <a:spLocks noChangeArrowheads="1"/>
            </p:cNvSpPr>
            <p:nvPr/>
          </p:nvSpPr>
          <p:spPr bwMode="auto">
            <a:xfrm>
              <a:off x="443176" y="275425"/>
              <a:ext cx="1066800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ru-RU" sz="2400" b="1" dirty="0">
                  <a:solidFill>
                    <a:schemeClr val="bg1"/>
                  </a:solidFill>
                  <a:latin typeface="Arial" charset="0"/>
                </a:rPr>
                <a:t>50:50</a:t>
              </a:r>
              <a:endParaRPr lang="en-US" altLang="ru-RU" sz="2400" dirty="0">
                <a:solidFill>
                  <a:schemeClr val="bg1"/>
                </a:solidFill>
                <a:latin typeface="Arial" charset="0"/>
              </a:endParaRP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1705806" y="228600"/>
            <a:ext cx="928687" cy="685800"/>
            <a:chOff x="1643063" y="214313"/>
            <a:chExt cx="928687" cy="685800"/>
          </a:xfrm>
        </p:grpSpPr>
        <p:sp>
          <p:nvSpPr>
            <p:cNvPr id="84" name="Oval 52"/>
            <p:cNvSpPr>
              <a:spLocks noChangeArrowheads="1"/>
            </p:cNvSpPr>
            <p:nvPr/>
          </p:nvSpPr>
          <p:spPr bwMode="auto">
            <a:xfrm>
              <a:off x="1643063" y="214313"/>
              <a:ext cx="928687" cy="68580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57150">
              <a:solidFill>
                <a:srgbClr val="00B05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pic>
          <p:nvPicPr>
            <p:cNvPr id="6203" name="Picture 54"/>
            <p:cNvPicPr>
              <a:picLocks noChangeAspect="1" noChangeArrowheads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1816735" y="252095"/>
              <a:ext cx="514350" cy="606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Группа 3"/>
          <p:cNvGrpSpPr/>
          <p:nvPr/>
        </p:nvGrpSpPr>
        <p:grpSpPr>
          <a:xfrm>
            <a:off x="3986213" y="228600"/>
            <a:ext cx="1295400" cy="685800"/>
            <a:chOff x="3768725" y="214313"/>
            <a:chExt cx="1295400" cy="685800"/>
          </a:xfrm>
        </p:grpSpPr>
        <p:sp>
          <p:nvSpPr>
            <p:cNvPr id="85" name="Oval 51"/>
            <p:cNvSpPr>
              <a:spLocks noChangeArrowheads="1"/>
            </p:cNvSpPr>
            <p:nvPr/>
          </p:nvSpPr>
          <p:spPr bwMode="auto">
            <a:xfrm>
              <a:off x="3768725" y="214313"/>
              <a:ext cx="1295400" cy="68580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57150">
              <a:solidFill>
                <a:srgbClr val="00B05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204" name="Oval 56"/>
            <p:cNvSpPr>
              <a:spLocks noChangeArrowheads="1"/>
            </p:cNvSpPr>
            <p:nvPr/>
          </p:nvSpPr>
          <p:spPr bwMode="auto">
            <a:xfrm>
              <a:off x="4325938" y="292100"/>
              <a:ext cx="152400" cy="1524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6205" name="Oval 58"/>
            <p:cNvSpPr>
              <a:spLocks noChangeArrowheads="1"/>
            </p:cNvSpPr>
            <p:nvPr/>
          </p:nvSpPr>
          <p:spPr bwMode="auto">
            <a:xfrm>
              <a:off x="4638675" y="257175"/>
              <a:ext cx="152400" cy="1524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6206" name="Oval 60"/>
            <p:cNvSpPr>
              <a:spLocks noChangeArrowheads="1"/>
            </p:cNvSpPr>
            <p:nvPr/>
          </p:nvSpPr>
          <p:spPr bwMode="auto">
            <a:xfrm>
              <a:off x="4000500" y="244475"/>
              <a:ext cx="152400" cy="1524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6207" name="AutoShape 55"/>
            <p:cNvSpPr>
              <a:spLocks noChangeArrowheads="1"/>
            </p:cNvSpPr>
            <p:nvPr/>
          </p:nvSpPr>
          <p:spPr bwMode="auto">
            <a:xfrm rot="5400000">
              <a:off x="4576763" y="396875"/>
              <a:ext cx="304800" cy="304800"/>
            </a:xfrm>
            <a:prstGeom prst="flowChartDisplay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6208" name="AutoShape 57"/>
            <p:cNvSpPr>
              <a:spLocks noChangeArrowheads="1"/>
            </p:cNvSpPr>
            <p:nvPr/>
          </p:nvSpPr>
          <p:spPr bwMode="auto">
            <a:xfrm rot="5400000">
              <a:off x="4249738" y="436563"/>
              <a:ext cx="304800" cy="304800"/>
            </a:xfrm>
            <a:prstGeom prst="flowChartDisplay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6209" name="AutoShape 59"/>
            <p:cNvSpPr>
              <a:spLocks noChangeArrowheads="1"/>
            </p:cNvSpPr>
            <p:nvPr/>
          </p:nvSpPr>
          <p:spPr bwMode="auto">
            <a:xfrm rot="5400000">
              <a:off x="3924300" y="400050"/>
              <a:ext cx="304800" cy="304800"/>
            </a:xfrm>
            <a:prstGeom prst="flowChartDisplay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</p:grpSp>
      <p:pic>
        <p:nvPicPr>
          <p:cNvPr id="6210" name="Picture 1" descr="http://www.gifpark.su/Gifs/LETTERS/3/a4.gif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75" y="4899025"/>
            <a:ext cx="43815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11" name="Picture 2" descr="http://www.gifpark.su/Gifs/LETTERS/3/b4.gif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57344" y="4899025"/>
            <a:ext cx="43815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12" name="Picture 3" descr="http://www.gifpark.su/Gifs/LETTERS/3/c4.gif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75" y="5880035"/>
            <a:ext cx="43815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13" name="Picture 4" descr="http://www.gifpark.su/Gifs/LETTERS/3/d4.gif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4393" y="5880035"/>
            <a:ext cx="43815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Группа 8"/>
          <p:cNvGrpSpPr/>
          <p:nvPr/>
        </p:nvGrpSpPr>
        <p:grpSpPr>
          <a:xfrm>
            <a:off x="2816904" y="223837"/>
            <a:ext cx="928688" cy="685800"/>
            <a:chOff x="2724150" y="228600"/>
            <a:chExt cx="928688" cy="685800"/>
          </a:xfrm>
        </p:grpSpPr>
        <p:sp>
          <p:nvSpPr>
            <p:cNvPr id="71" name="Oval 52"/>
            <p:cNvSpPr>
              <a:spLocks noChangeArrowheads="1"/>
            </p:cNvSpPr>
            <p:nvPr/>
          </p:nvSpPr>
          <p:spPr bwMode="auto">
            <a:xfrm>
              <a:off x="2724150" y="228600"/>
              <a:ext cx="928688" cy="68580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57150">
              <a:solidFill>
                <a:srgbClr val="00B05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4" name="Улыбающееся лицо 73"/>
            <p:cNvSpPr/>
            <p:nvPr/>
          </p:nvSpPr>
          <p:spPr>
            <a:xfrm>
              <a:off x="2909888" y="346075"/>
              <a:ext cx="557212" cy="485775"/>
            </a:xfrm>
            <a:prstGeom prst="smileyFace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pic>
        <p:nvPicPr>
          <p:cNvPr id="5" name="50-5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419093" y="2667000"/>
            <a:ext cx="45719" cy="45719"/>
          </a:xfrm>
          <a:prstGeom prst="rect">
            <a:avLst/>
          </a:prstGeom>
        </p:spPr>
      </p:pic>
      <p:pic>
        <p:nvPicPr>
          <p:cNvPr id="8" name="ВОПРОСЫ-1-5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2467294" y="3155646"/>
            <a:ext cx="45719" cy="45719"/>
          </a:xfrm>
          <a:prstGeom prst="rect">
            <a:avLst/>
          </a:prstGeom>
        </p:spPr>
      </p:pic>
      <p:sp>
        <p:nvSpPr>
          <p:cNvPr id="10" name="Овал 9"/>
          <p:cNvSpPr/>
          <p:nvPr/>
        </p:nvSpPr>
        <p:spPr>
          <a:xfrm>
            <a:off x="5508104" y="276225"/>
            <a:ext cx="864096" cy="866775"/>
          </a:xfrm>
          <a:prstGeom prst="ellipse">
            <a:avLst/>
          </a:prstGeom>
          <a:gradFill>
            <a:gsLst>
              <a:gs pos="33000">
                <a:srgbClr val="FFFF00"/>
              </a:gs>
              <a:gs pos="95000">
                <a:srgbClr val="0070C0"/>
              </a:gs>
              <a:gs pos="71000">
                <a:schemeClr val="accent6">
                  <a:lumMod val="40000"/>
                  <a:lumOff val="60000"/>
                </a:schemeClr>
              </a:gs>
              <a:gs pos="53000">
                <a:srgbClr val="00B050"/>
              </a:gs>
              <a:gs pos="100000">
                <a:schemeClr val="bg1"/>
              </a:gs>
            </a:gsLst>
            <a:path path="circle">
              <a:fillToRect l="100000" t="100000"/>
            </a:path>
          </a:gra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Звонок другу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 flipV="1">
            <a:off x="2024888" y="2712719"/>
            <a:ext cx="47044" cy="47044"/>
          </a:xfrm>
          <a:prstGeom prst="rect">
            <a:avLst/>
          </a:prstGeom>
        </p:spPr>
      </p:pic>
      <p:pic>
        <p:nvPicPr>
          <p:cNvPr id="12" name="Зал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2513013" y="2811038"/>
            <a:ext cx="58737" cy="58737"/>
          </a:xfrm>
          <a:prstGeom prst="rect">
            <a:avLst/>
          </a:prstGeom>
        </p:spPr>
      </p:pic>
      <p:sp>
        <p:nvSpPr>
          <p:cNvPr id="82" name="Прямоугольник 79"/>
          <p:cNvSpPr>
            <a:spLocks noChangeArrowheads="1"/>
          </p:cNvSpPr>
          <p:nvPr/>
        </p:nvSpPr>
        <p:spPr bwMode="auto">
          <a:xfrm>
            <a:off x="683568" y="1917076"/>
            <a:ext cx="5256584" cy="92333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ru-RU" sz="3600" b="1" dirty="0" smtClean="0">
                <a:latin typeface="Segoe Script" pitchFamily="34" charset="0"/>
              </a:rPr>
              <a:t>1.Химия изучает  </a:t>
            </a:r>
            <a:endParaRPr lang="ru-RU" altLang="ru-RU" sz="3600" dirty="0">
              <a:latin typeface="Segoe Script" pitchFamily="34" charset="0"/>
            </a:endParaRPr>
          </a:p>
        </p:txBody>
      </p:sp>
      <p:pic>
        <p:nvPicPr>
          <p:cNvPr id="13" name="ДА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4144824" y="2939837"/>
            <a:ext cx="62943" cy="62943"/>
          </a:xfrm>
          <a:prstGeom prst="rect">
            <a:avLst/>
          </a:prstGeom>
        </p:spPr>
      </p:pic>
      <p:pic>
        <p:nvPicPr>
          <p:cNvPr id="14" name="смайлик.mp3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>
                  <p14:trim end="280833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2742503" y="3345497"/>
            <a:ext cx="74401" cy="74401"/>
          </a:xfrm>
          <a:prstGeom prst="rect">
            <a:avLst/>
          </a:prstGeom>
        </p:spPr>
      </p:pic>
      <p:pic>
        <p:nvPicPr>
          <p:cNvPr id="22" name="конец1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267200" y="3124200"/>
            <a:ext cx="103188" cy="103188"/>
          </a:xfrm>
          <a:prstGeom prst="rect">
            <a:avLst/>
          </a:prstGeom>
        </p:spPr>
      </p:pic>
      <p:pic>
        <p:nvPicPr>
          <p:cNvPr id="23" name="конец1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4267200" y="3124200"/>
            <a:ext cx="77165" cy="77165"/>
          </a:xfrm>
          <a:prstGeom prst="rect">
            <a:avLst/>
          </a:prstGeom>
        </p:spPr>
      </p:pic>
      <p:pic>
        <p:nvPicPr>
          <p:cNvPr id="24" name="конец1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191941" y="3124200"/>
            <a:ext cx="45719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052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1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0" dur="348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347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335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3481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45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341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audio>
              <p:cMediaNode vol="80000" showWhenStopped="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73585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01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360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344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1" presetClass="emph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84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99"/>
                                      </p:to>
                                    </p:animClr>
                                    <p:set>
                                      <p:cBhvr>
                                        <p:cTn id="85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447"/>
                            </p:stCondLst>
                            <p:childTnLst>
                              <p:par>
                                <p:cTn id="8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3447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99"/>
                                      </p:to>
                                    </p:animClr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447"/>
                            </p:stCondLst>
                            <p:childTnLst>
                              <p:par>
                                <p:cTn id="10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344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99"/>
                                      </p:to>
                                    </p:animClr>
                                    <p:set>
                                      <p:cBhvr>
                                        <p:cTn id="113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447"/>
                            </p:stCondLst>
                            <p:childTnLst>
                              <p:par>
                                <p:cTn id="11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 showWhenStopped="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 showWhenStopped="0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6172" grpId="0" animBg="1" autoUpdateAnimBg="0"/>
      <p:bldP spid="6178" grpId="0"/>
      <p:bldP spid="78" grpId="0" animBg="1"/>
      <p:bldP spid="78" grpId="1" animBg="1"/>
      <p:bldP spid="78" grpId="2" animBg="1"/>
      <p:bldP spid="79" grpId="0" animBg="1"/>
      <p:bldP spid="79" grpId="1" animBg="1"/>
      <p:bldP spid="80" grpId="0" animBg="1"/>
      <p:bldP spid="80" grpId="1" animBg="1"/>
      <p:bldP spid="80" grpId="2" animBg="1"/>
      <p:bldP spid="10" grpId="0" animBg="1"/>
      <p:bldP spid="10" grpId="1" animBg="1"/>
      <p:bldP spid="8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ChangeArrowheads="1"/>
          </p:cNvSpPr>
          <p:nvPr/>
        </p:nvSpPr>
        <p:spPr bwMode="auto">
          <a:xfrm>
            <a:off x="14288" y="4357688"/>
            <a:ext cx="9144000" cy="2505075"/>
          </a:xfrm>
          <a:prstGeom prst="rect">
            <a:avLst/>
          </a:prstGeom>
          <a:solidFill>
            <a:srgbClr val="FFFFCC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165" name="Rectangle 22"/>
          <p:cNvSpPr>
            <a:spLocks noChangeArrowheads="1"/>
          </p:cNvSpPr>
          <p:nvPr/>
        </p:nvSpPr>
        <p:spPr bwMode="auto">
          <a:xfrm>
            <a:off x="6629400" y="0"/>
            <a:ext cx="2514600" cy="469094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5715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6148" name="Text Box 23"/>
          <p:cNvSpPr txBox="1">
            <a:spLocks noChangeArrowheads="1"/>
          </p:cNvSpPr>
          <p:nvPr/>
        </p:nvSpPr>
        <p:spPr bwMode="auto">
          <a:xfrm>
            <a:off x="6702527" y="43934"/>
            <a:ext cx="533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1800" b="1" dirty="0">
                <a:solidFill>
                  <a:schemeClr val="bg1"/>
                </a:solidFill>
                <a:latin typeface="Arial" charset="0"/>
              </a:rPr>
              <a:t>15</a:t>
            </a:r>
          </a:p>
        </p:txBody>
      </p:sp>
      <p:sp>
        <p:nvSpPr>
          <p:cNvPr id="6149" name="Text Box 24"/>
          <p:cNvSpPr txBox="1">
            <a:spLocks noChangeArrowheads="1"/>
          </p:cNvSpPr>
          <p:nvPr/>
        </p:nvSpPr>
        <p:spPr bwMode="auto">
          <a:xfrm>
            <a:off x="6705786" y="336034"/>
            <a:ext cx="4586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14</a:t>
            </a:r>
          </a:p>
        </p:txBody>
      </p:sp>
      <p:sp>
        <p:nvSpPr>
          <p:cNvPr id="6150" name="Text Box 25"/>
          <p:cNvSpPr txBox="1">
            <a:spLocks noChangeArrowheads="1"/>
          </p:cNvSpPr>
          <p:nvPr/>
        </p:nvSpPr>
        <p:spPr bwMode="auto">
          <a:xfrm>
            <a:off x="6710623" y="640834"/>
            <a:ext cx="4667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13</a:t>
            </a:r>
          </a:p>
        </p:txBody>
      </p:sp>
      <p:sp>
        <p:nvSpPr>
          <p:cNvPr id="6151" name="Text Box 26"/>
          <p:cNvSpPr txBox="1">
            <a:spLocks noChangeArrowheads="1"/>
          </p:cNvSpPr>
          <p:nvPr/>
        </p:nvSpPr>
        <p:spPr bwMode="auto">
          <a:xfrm>
            <a:off x="6713134" y="958334"/>
            <a:ext cx="46176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12</a:t>
            </a:r>
          </a:p>
        </p:txBody>
      </p:sp>
      <p:sp>
        <p:nvSpPr>
          <p:cNvPr id="6152" name="Text Box 27"/>
          <p:cNvSpPr txBox="1">
            <a:spLocks noChangeArrowheads="1"/>
          </p:cNvSpPr>
          <p:nvPr/>
        </p:nvSpPr>
        <p:spPr bwMode="auto">
          <a:xfrm>
            <a:off x="6719583" y="1258445"/>
            <a:ext cx="4586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11</a:t>
            </a:r>
          </a:p>
        </p:txBody>
      </p:sp>
      <p:sp>
        <p:nvSpPr>
          <p:cNvPr id="6153" name="Text Box 28"/>
          <p:cNvSpPr txBox="1">
            <a:spLocks noChangeArrowheads="1"/>
          </p:cNvSpPr>
          <p:nvPr/>
        </p:nvSpPr>
        <p:spPr bwMode="auto">
          <a:xfrm>
            <a:off x="6719583" y="1561870"/>
            <a:ext cx="46137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1800" b="1" dirty="0">
                <a:solidFill>
                  <a:schemeClr val="bg1"/>
                </a:solidFill>
                <a:latin typeface="Arial" charset="0"/>
              </a:rPr>
              <a:t>10</a:t>
            </a:r>
          </a:p>
        </p:txBody>
      </p:sp>
      <p:sp>
        <p:nvSpPr>
          <p:cNvPr id="6172" name="Rectangle 78"/>
          <p:cNvSpPr>
            <a:spLocks noChangeArrowheads="1"/>
          </p:cNvSpPr>
          <p:nvPr/>
        </p:nvSpPr>
        <p:spPr bwMode="auto">
          <a:xfrm>
            <a:off x="6654007" y="4276841"/>
            <a:ext cx="2465386" cy="361156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155" name="Text Box 29"/>
          <p:cNvSpPr txBox="1">
            <a:spLocks noChangeArrowheads="1"/>
          </p:cNvSpPr>
          <p:nvPr/>
        </p:nvSpPr>
        <p:spPr bwMode="auto">
          <a:xfrm>
            <a:off x="6710623" y="1860034"/>
            <a:ext cx="4586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1800" dirty="0">
                <a:solidFill>
                  <a:srgbClr val="FFCC00"/>
                </a:solidFill>
                <a:latin typeface="Arial" charset="0"/>
              </a:rPr>
              <a:t>9</a:t>
            </a:r>
          </a:p>
        </p:txBody>
      </p:sp>
      <p:sp>
        <p:nvSpPr>
          <p:cNvPr id="6159" name="Text Box 33"/>
          <p:cNvSpPr txBox="1">
            <a:spLocks noChangeArrowheads="1"/>
          </p:cNvSpPr>
          <p:nvPr/>
        </p:nvSpPr>
        <p:spPr bwMode="auto">
          <a:xfrm>
            <a:off x="6697759" y="3079234"/>
            <a:ext cx="54738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1800" dirty="0">
                <a:solidFill>
                  <a:schemeClr val="bg1"/>
                </a:solidFill>
                <a:latin typeface="Arial" charset="0"/>
              </a:rPr>
              <a:t>5</a:t>
            </a:r>
          </a:p>
        </p:txBody>
      </p:sp>
      <p:sp>
        <p:nvSpPr>
          <p:cNvPr id="6160" name="Text Box 34"/>
          <p:cNvSpPr txBox="1">
            <a:spLocks noChangeArrowheads="1"/>
          </p:cNvSpPr>
          <p:nvPr/>
        </p:nvSpPr>
        <p:spPr bwMode="auto">
          <a:xfrm>
            <a:off x="6705600" y="3369793"/>
            <a:ext cx="5266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1800" dirty="0">
                <a:solidFill>
                  <a:srgbClr val="FFCC00"/>
                </a:solidFill>
                <a:latin typeface="Arial" charset="0"/>
              </a:rPr>
              <a:t>4</a:t>
            </a:r>
          </a:p>
        </p:txBody>
      </p:sp>
      <p:sp>
        <p:nvSpPr>
          <p:cNvPr id="6161" name="Text Box 35"/>
          <p:cNvSpPr txBox="1">
            <a:spLocks noChangeArrowheads="1"/>
          </p:cNvSpPr>
          <p:nvPr/>
        </p:nvSpPr>
        <p:spPr bwMode="auto">
          <a:xfrm>
            <a:off x="6705600" y="3657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1800" dirty="0">
                <a:solidFill>
                  <a:srgbClr val="FFCC00"/>
                </a:solidFill>
                <a:latin typeface="Arial" charset="0"/>
              </a:rPr>
              <a:t>3</a:t>
            </a:r>
          </a:p>
        </p:txBody>
      </p:sp>
      <p:sp>
        <p:nvSpPr>
          <p:cNvPr id="6163" name="Text Box 37"/>
          <p:cNvSpPr txBox="1">
            <a:spLocks noChangeArrowheads="1"/>
          </p:cNvSpPr>
          <p:nvPr/>
        </p:nvSpPr>
        <p:spPr bwMode="auto">
          <a:xfrm>
            <a:off x="6710623" y="4306139"/>
            <a:ext cx="52165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1</a:t>
            </a:r>
          </a:p>
        </p:txBody>
      </p:sp>
      <p:sp>
        <p:nvSpPr>
          <p:cNvPr id="6164" name="Text Box 38"/>
          <p:cNvSpPr txBox="1">
            <a:spLocks noChangeArrowheads="1"/>
          </p:cNvSpPr>
          <p:nvPr/>
        </p:nvSpPr>
        <p:spPr bwMode="auto">
          <a:xfrm>
            <a:off x="7543800" y="0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2000" b="1">
                <a:solidFill>
                  <a:schemeClr val="bg1"/>
                </a:solidFill>
                <a:latin typeface="Arial" charset="0"/>
              </a:rPr>
              <a:t>$1 </a:t>
            </a:r>
            <a:r>
              <a:rPr lang="ru-RU" altLang="ru-RU" sz="2000" b="1">
                <a:solidFill>
                  <a:schemeClr val="bg1"/>
                </a:solidFill>
                <a:latin typeface="Arial" charset="0"/>
              </a:rPr>
              <a:t>000 000</a:t>
            </a:r>
            <a:endParaRPr lang="en-US" altLang="ru-RU" sz="20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" name="Text Box 39"/>
          <p:cNvSpPr txBox="1">
            <a:spLocks noChangeArrowheads="1"/>
          </p:cNvSpPr>
          <p:nvPr/>
        </p:nvSpPr>
        <p:spPr bwMode="auto">
          <a:xfrm>
            <a:off x="7543800" y="320675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2000" b="1">
                <a:solidFill>
                  <a:srgbClr val="FFCC00"/>
                </a:solidFill>
                <a:latin typeface="Arial" charset="0"/>
              </a:rPr>
              <a:t>$500</a:t>
            </a:r>
            <a:r>
              <a:rPr lang="ru-RU" altLang="ru-RU" sz="2000" b="1">
                <a:solidFill>
                  <a:srgbClr val="FFCC00"/>
                </a:solidFill>
                <a:latin typeface="Arial" charset="0"/>
              </a:rPr>
              <a:t> </a:t>
            </a:r>
            <a:r>
              <a:rPr lang="en-US" altLang="ru-RU" sz="2000" b="1">
                <a:solidFill>
                  <a:srgbClr val="FFCC00"/>
                </a:solidFill>
                <a:latin typeface="Arial" charset="0"/>
              </a:rPr>
              <a:t>000</a:t>
            </a:r>
          </a:p>
        </p:txBody>
      </p:sp>
      <p:sp>
        <p:nvSpPr>
          <p:cNvPr id="6166" name="Text Box 40"/>
          <p:cNvSpPr txBox="1">
            <a:spLocks noChangeArrowheads="1"/>
          </p:cNvSpPr>
          <p:nvPr/>
        </p:nvSpPr>
        <p:spPr bwMode="auto">
          <a:xfrm>
            <a:off x="7543800" y="625475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2000" b="1">
                <a:solidFill>
                  <a:srgbClr val="FFCC00"/>
                </a:solidFill>
                <a:latin typeface="Arial" charset="0"/>
              </a:rPr>
              <a:t>$250</a:t>
            </a:r>
            <a:r>
              <a:rPr lang="ru-RU" altLang="ru-RU" sz="2000" b="1">
                <a:solidFill>
                  <a:srgbClr val="FFCC00"/>
                </a:solidFill>
                <a:latin typeface="Arial" charset="0"/>
              </a:rPr>
              <a:t> </a:t>
            </a:r>
            <a:r>
              <a:rPr lang="en-US" altLang="ru-RU" sz="2000" b="1">
                <a:solidFill>
                  <a:srgbClr val="FFCC00"/>
                </a:solidFill>
                <a:latin typeface="Arial" charset="0"/>
              </a:rPr>
              <a:t>000</a:t>
            </a:r>
          </a:p>
        </p:txBody>
      </p:sp>
      <p:sp>
        <p:nvSpPr>
          <p:cNvPr id="6167" name="Text Box 41"/>
          <p:cNvSpPr txBox="1">
            <a:spLocks noChangeArrowheads="1"/>
          </p:cNvSpPr>
          <p:nvPr/>
        </p:nvSpPr>
        <p:spPr bwMode="auto">
          <a:xfrm>
            <a:off x="7543800" y="930275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2000" b="1">
                <a:solidFill>
                  <a:srgbClr val="FFCC00"/>
                </a:solidFill>
                <a:latin typeface="Arial" charset="0"/>
              </a:rPr>
              <a:t>$125</a:t>
            </a:r>
            <a:r>
              <a:rPr lang="ru-RU" altLang="ru-RU" sz="2000" b="1">
                <a:solidFill>
                  <a:srgbClr val="FFCC00"/>
                </a:solidFill>
                <a:latin typeface="Arial" charset="0"/>
              </a:rPr>
              <a:t> </a:t>
            </a:r>
            <a:r>
              <a:rPr lang="en-US" altLang="ru-RU" sz="2000" b="1">
                <a:solidFill>
                  <a:srgbClr val="FFCC00"/>
                </a:solidFill>
                <a:latin typeface="Arial" charset="0"/>
              </a:rPr>
              <a:t>000</a:t>
            </a:r>
          </a:p>
        </p:txBody>
      </p:sp>
      <p:sp>
        <p:nvSpPr>
          <p:cNvPr id="6168" name="Text Box 42"/>
          <p:cNvSpPr txBox="1">
            <a:spLocks noChangeArrowheads="1"/>
          </p:cNvSpPr>
          <p:nvPr/>
        </p:nvSpPr>
        <p:spPr bwMode="auto">
          <a:xfrm>
            <a:off x="7543800" y="1235075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2000" b="1">
                <a:solidFill>
                  <a:srgbClr val="FFCC00"/>
                </a:solidFill>
                <a:latin typeface="Arial" charset="0"/>
              </a:rPr>
              <a:t>$64</a:t>
            </a:r>
            <a:r>
              <a:rPr lang="ru-RU" altLang="ru-RU" sz="2000" b="1">
                <a:solidFill>
                  <a:srgbClr val="FFCC00"/>
                </a:solidFill>
                <a:latin typeface="Arial" charset="0"/>
              </a:rPr>
              <a:t> </a:t>
            </a:r>
            <a:r>
              <a:rPr lang="en-US" altLang="ru-RU" sz="2000" b="1">
                <a:solidFill>
                  <a:srgbClr val="FFCC00"/>
                </a:solidFill>
                <a:latin typeface="Arial" charset="0"/>
              </a:rPr>
              <a:t>000</a:t>
            </a:r>
          </a:p>
        </p:txBody>
      </p:sp>
      <p:sp>
        <p:nvSpPr>
          <p:cNvPr id="6169" name="Text Box 43"/>
          <p:cNvSpPr txBox="1">
            <a:spLocks noChangeArrowheads="1"/>
          </p:cNvSpPr>
          <p:nvPr/>
        </p:nvSpPr>
        <p:spPr bwMode="auto">
          <a:xfrm>
            <a:off x="7543800" y="1539875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2000" b="1">
                <a:solidFill>
                  <a:schemeClr val="bg1"/>
                </a:solidFill>
                <a:latin typeface="Arial" charset="0"/>
              </a:rPr>
              <a:t>$32</a:t>
            </a:r>
            <a:r>
              <a:rPr lang="ru-RU" altLang="ru-RU" sz="2000" b="1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altLang="ru-RU" sz="2000" b="1">
                <a:solidFill>
                  <a:schemeClr val="bg1"/>
                </a:solidFill>
                <a:latin typeface="Arial" charset="0"/>
              </a:rPr>
              <a:t>000</a:t>
            </a:r>
          </a:p>
        </p:txBody>
      </p:sp>
      <p:sp>
        <p:nvSpPr>
          <p:cNvPr id="6170" name="Text Box 44"/>
          <p:cNvSpPr txBox="1">
            <a:spLocks noChangeArrowheads="1"/>
          </p:cNvSpPr>
          <p:nvPr/>
        </p:nvSpPr>
        <p:spPr bwMode="auto">
          <a:xfrm>
            <a:off x="7543800" y="1844675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2000" b="1">
                <a:solidFill>
                  <a:srgbClr val="FFC000"/>
                </a:solidFill>
                <a:latin typeface="Arial" charset="0"/>
              </a:rPr>
              <a:t>$16</a:t>
            </a:r>
            <a:r>
              <a:rPr lang="ru-RU" altLang="ru-RU" sz="2000" b="1">
                <a:solidFill>
                  <a:srgbClr val="FFC000"/>
                </a:solidFill>
                <a:latin typeface="Arial" charset="0"/>
              </a:rPr>
              <a:t> </a:t>
            </a:r>
            <a:r>
              <a:rPr lang="en-US" altLang="ru-RU" sz="2000" b="1">
                <a:solidFill>
                  <a:srgbClr val="FFC000"/>
                </a:solidFill>
                <a:latin typeface="Arial" charset="0"/>
              </a:rPr>
              <a:t>000</a:t>
            </a:r>
          </a:p>
        </p:txBody>
      </p:sp>
      <p:sp>
        <p:nvSpPr>
          <p:cNvPr id="6174" name="Text Box 48"/>
          <p:cNvSpPr txBox="1">
            <a:spLocks noChangeArrowheads="1"/>
          </p:cNvSpPr>
          <p:nvPr/>
        </p:nvSpPr>
        <p:spPr bwMode="auto">
          <a:xfrm>
            <a:off x="7543800" y="3063875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$1</a:t>
            </a:r>
            <a:r>
              <a:rPr lang="ru-RU" altLang="ru-RU" sz="20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000</a:t>
            </a:r>
          </a:p>
        </p:txBody>
      </p:sp>
      <p:sp>
        <p:nvSpPr>
          <p:cNvPr id="6175" name="Text Box 49"/>
          <p:cNvSpPr txBox="1">
            <a:spLocks noChangeArrowheads="1"/>
          </p:cNvSpPr>
          <p:nvPr/>
        </p:nvSpPr>
        <p:spPr bwMode="auto">
          <a:xfrm>
            <a:off x="7543800" y="3354885"/>
            <a:ext cx="1000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2000" b="1" dirty="0">
                <a:solidFill>
                  <a:srgbClr val="FFCC00"/>
                </a:solidFill>
                <a:latin typeface="Arial" charset="0"/>
              </a:rPr>
              <a:t>$500</a:t>
            </a:r>
          </a:p>
        </p:txBody>
      </p:sp>
      <p:sp>
        <p:nvSpPr>
          <p:cNvPr id="6176" name="Text Box 50"/>
          <p:cNvSpPr txBox="1">
            <a:spLocks noChangeArrowheads="1"/>
          </p:cNvSpPr>
          <p:nvPr/>
        </p:nvSpPr>
        <p:spPr bwMode="auto">
          <a:xfrm>
            <a:off x="7543800" y="3645748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2000" b="1" dirty="0">
                <a:solidFill>
                  <a:srgbClr val="FFCC00"/>
                </a:solidFill>
                <a:latin typeface="Arial" charset="0"/>
              </a:rPr>
              <a:t>$300</a:t>
            </a:r>
          </a:p>
        </p:txBody>
      </p:sp>
      <p:sp>
        <p:nvSpPr>
          <p:cNvPr id="6178" name="Text Box 52"/>
          <p:cNvSpPr txBox="1">
            <a:spLocks noChangeArrowheads="1"/>
          </p:cNvSpPr>
          <p:nvPr/>
        </p:nvSpPr>
        <p:spPr bwMode="auto">
          <a:xfrm>
            <a:off x="7528780" y="4276328"/>
            <a:ext cx="1147676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$100</a:t>
            </a:r>
          </a:p>
        </p:txBody>
      </p:sp>
      <p:sp>
        <p:nvSpPr>
          <p:cNvPr id="6179" name="Oval 53"/>
          <p:cNvSpPr>
            <a:spLocks noChangeArrowheads="1"/>
          </p:cNvSpPr>
          <p:nvPr/>
        </p:nvSpPr>
        <p:spPr bwMode="auto">
          <a:xfrm>
            <a:off x="7252983" y="441460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181" name="Oval 55"/>
          <p:cNvSpPr>
            <a:spLocks noChangeArrowheads="1"/>
          </p:cNvSpPr>
          <p:nvPr/>
        </p:nvSpPr>
        <p:spPr bwMode="auto">
          <a:xfrm>
            <a:off x="7252983" y="3745774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182" name="Oval 56"/>
          <p:cNvSpPr>
            <a:spLocks noChangeArrowheads="1"/>
          </p:cNvSpPr>
          <p:nvPr/>
        </p:nvSpPr>
        <p:spPr bwMode="auto">
          <a:xfrm>
            <a:off x="7252983" y="346392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183" name="Oval 57"/>
          <p:cNvSpPr>
            <a:spLocks noChangeArrowheads="1"/>
          </p:cNvSpPr>
          <p:nvPr/>
        </p:nvSpPr>
        <p:spPr bwMode="auto">
          <a:xfrm>
            <a:off x="7252983" y="3171734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187" name="Oval 61"/>
          <p:cNvSpPr>
            <a:spLocks noChangeArrowheads="1"/>
          </p:cNvSpPr>
          <p:nvPr/>
        </p:nvSpPr>
        <p:spPr bwMode="auto">
          <a:xfrm>
            <a:off x="7238066" y="1968500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188" name="Oval 62"/>
          <p:cNvSpPr>
            <a:spLocks noChangeArrowheads="1"/>
          </p:cNvSpPr>
          <p:nvPr/>
        </p:nvSpPr>
        <p:spPr bwMode="auto">
          <a:xfrm>
            <a:off x="7241332" y="16764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ru-RU" altLang="ru-RU"/>
          </a:p>
        </p:txBody>
      </p:sp>
      <p:sp>
        <p:nvSpPr>
          <p:cNvPr id="6189" name="Oval 63"/>
          <p:cNvSpPr>
            <a:spLocks noChangeArrowheads="1"/>
          </p:cNvSpPr>
          <p:nvPr/>
        </p:nvSpPr>
        <p:spPr bwMode="auto">
          <a:xfrm>
            <a:off x="7239000" y="1371600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190" name="Oval 64"/>
          <p:cNvSpPr>
            <a:spLocks noChangeArrowheads="1"/>
          </p:cNvSpPr>
          <p:nvPr/>
        </p:nvSpPr>
        <p:spPr bwMode="auto">
          <a:xfrm>
            <a:off x="7239000" y="1066800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191" name="Oval 65"/>
          <p:cNvSpPr>
            <a:spLocks noChangeArrowheads="1"/>
          </p:cNvSpPr>
          <p:nvPr/>
        </p:nvSpPr>
        <p:spPr bwMode="auto">
          <a:xfrm>
            <a:off x="7239000" y="762000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192" name="Oval 66"/>
          <p:cNvSpPr>
            <a:spLocks noChangeArrowheads="1"/>
          </p:cNvSpPr>
          <p:nvPr/>
        </p:nvSpPr>
        <p:spPr bwMode="auto">
          <a:xfrm>
            <a:off x="7239000" y="457200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193" name="Oval 67"/>
          <p:cNvSpPr>
            <a:spLocks noChangeArrowheads="1"/>
          </p:cNvSpPr>
          <p:nvPr/>
        </p:nvSpPr>
        <p:spPr bwMode="auto">
          <a:xfrm>
            <a:off x="7239000" y="1524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78" name="AutoShape 15"/>
          <p:cNvSpPr>
            <a:spLocks noChangeArrowheads="1"/>
          </p:cNvSpPr>
          <p:nvPr/>
        </p:nvSpPr>
        <p:spPr bwMode="auto">
          <a:xfrm>
            <a:off x="5072063" y="4786313"/>
            <a:ext cx="3929062" cy="857250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ru-RU" sz="3600" b="1" dirty="0">
                <a:latin typeface="Monotype Corsiva" pitchFamily="66" charset="0"/>
              </a:rPr>
              <a:t>аргон</a:t>
            </a:r>
          </a:p>
        </p:txBody>
      </p:sp>
      <p:sp>
        <p:nvSpPr>
          <p:cNvPr id="79" name="AutoShape 15"/>
          <p:cNvSpPr>
            <a:spLocks noChangeArrowheads="1"/>
          </p:cNvSpPr>
          <p:nvPr/>
        </p:nvSpPr>
        <p:spPr bwMode="auto">
          <a:xfrm>
            <a:off x="607218" y="5786438"/>
            <a:ext cx="3929063" cy="857250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ru-RU" sz="3600" b="1" dirty="0" smtClean="0">
                <a:latin typeface="Monotype Corsiva" pitchFamily="66" charset="0"/>
              </a:rPr>
              <a:t>кислород</a:t>
            </a:r>
            <a:endParaRPr lang="ru-RU" sz="3600" b="1" dirty="0">
              <a:latin typeface="Monotype Corsiva" pitchFamily="66" charset="0"/>
            </a:endParaRPr>
          </a:p>
        </p:txBody>
      </p:sp>
      <p:sp>
        <p:nvSpPr>
          <p:cNvPr id="80" name="AutoShape 15"/>
          <p:cNvSpPr>
            <a:spLocks noChangeArrowheads="1"/>
          </p:cNvSpPr>
          <p:nvPr/>
        </p:nvSpPr>
        <p:spPr bwMode="auto">
          <a:xfrm>
            <a:off x="5083969" y="5781675"/>
            <a:ext cx="3929062" cy="857250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ru-RU" sz="3600" b="1" dirty="0" smtClean="0">
                <a:latin typeface="Monotype Corsiva" pitchFamily="66" charset="0"/>
              </a:rPr>
              <a:t>водород</a:t>
            </a:r>
            <a:endParaRPr lang="ru-RU" sz="3600" b="1" dirty="0">
              <a:latin typeface="Monotype Corsiva" pitchFamily="66" charset="0"/>
            </a:endParaRPr>
          </a:p>
        </p:txBody>
      </p:sp>
      <p:sp>
        <p:nvSpPr>
          <p:cNvPr id="81" name="AutoShape 13"/>
          <p:cNvSpPr>
            <a:spLocks noChangeArrowheads="1"/>
          </p:cNvSpPr>
          <p:nvPr/>
        </p:nvSpPr>
        <p:spPr bwMode="auto">
          <a:xfrm>
            <a:off x="571500" y="4752975"/>
            <a:ext cx="3929063" cy="857250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ru-RU" sz="3600" b="1" dirty="0" smtClean="0">
                <a:latin typeface="Monotype Corsiva" pitchFamily="66" charset="0"/>
              </a:rPr>
              <a:t>углерод</a:t>
            </a:r>
            <a:endParaRPr lang="ru-RU" sz="3600" b="1" dirty="0">
              <a:latin typeface="Monotype Corsiva" pitchFamily="66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393389" y="206375"/>
            <a:ext cx="1136055" cy="685800"/>
            <a:chOff x="393389" y="206375"/>
            <a:chExt cx="1136055" cy="685800"/>
          </a:xfrm>
        </p:grpSpPr>
        <p:sp>
          <p:nvSpPr>
            <p:cNvPr id="83" name="Oval 50"/>
            <p:cNvSpPr>
              <a:spLocks noChangeArrowheads="1"/>
            </p:cNvSpPr>
            <p:nvPr/>
          </p:nvSpPr>
          <p:spPr bwMode="auto">
            <a:xfrm>
              <a:off x="393389" y="206375"/>
              <a:ext cx="1081087" cy="68580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57150">
              <a:solidFill>
                <a:srgbClr val="00B05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202" name="Text Box 53"/>
            <p:cNvSpPr txBox="1">
              <a:spLocks noChangeArrowheads="1"/>
            </p:cNvSpPr>
            <p:nvPr/>
          </p:nvSpPr>
          <p:spPr bwMode="auto">
            <a:xfrm>
              <a:off x="462644" y="320675"/>
              <a:ext cx="1066800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ru-RU" sz="2400" b="1" dirty="0">
                  <a:solidFill>
                    <a:schemeClr val="bg1"/>
                  </a:solidFill>
                  <a:latin typeface="Arial" charset="0"/>
                </a:rPr>
                <a:t>50:50</a:t>
              </a:r>
              <a:endParaRPr lang="en-US" altLang="ru-RU" sz="2400" dirty="0">
                <a:solidFill>
                  <a:schemeClr val="bg1"/>
                </a:solidFill>
                <a:latin typeface="Arial" charset="0"/>
              </a:endParaRP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1643062" y="228759"/>
            <a:ext cx="928687" cy="685800"/>
            <a:chOff x="1643063" y="214313"/>
            <a:chExt cx="928687" cy="685800"/>
          </a:xfrm>
        </p:grpSpPr>
        <p:sp>
          <p:nvSpPr>
            <p:cNvPr id="84" name="Oval 52"/>
            <p:cNvSpPr>
              <a:spLocks noChangeArrowheads="1"/>
            </p:cNvSpPr>
            <p:nvPr/>
          </p:nvSpPr>
          <p:spPr bwMode="auto">
            <a:xfrm>
              <a:off x="1643063" y="214313"/>
              <a:ext cx="928687" cy="68580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57150">
              <a:solidFill>
                <a:srgbClr val="00B05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pic>
          <p:nvPicPr>
            <p:cNvPr id="6203" name="Picture 54"/>
            <p:cNvPicPr>
              <a:picLocks noChangeAspect="1" noChangeArrowheads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1850231" y="266700"/>
              <a:ext cx="514350" cy="606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Группа 3"/>
          <p:cNvGrpSpPr/>
          <p:nvPr/>
        </p:nvGrpSpPr>
        <p:grpSpPr>
          <a:xfrm>
            <a:off x="3924300" y="244475"/>
            <a:ext cx="1295400" cy="685800"/>
            <a:chOff x="3768725" y="214313"/>
            <a:chExt cx="1295400" cy="685800"/>
          </a:xfrm>
        </p:grpSpPr>
        <p:sp>
          <p:nvSpPr>
            <p:cNvPr id="85" name="Oval 51"/>
            <p:cNvSpPr>
              <a:spLocks noChangeArrowheads="1"/>
            </p:cNvSpPr>
            <p:nvPr/>
          </p:nvSpPr>
          <p:spPr bwMode="auto">
            <a:xfrm>
              <a:off x="3768725" y="214313"/>
              <a:ext cx="1295400" cy="68580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57150">
              <a:solidFill>
                <a:srgbClr val="00B05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204" name="Oval 56"/>
            <p:cNvSpPr>
              <a:spLocks noChangeArrowheads="1"/>
            </p:cNvSpPr>
            <p:nvPr/>
          </p:nvSpPr>
          <p:spPr bwMode="auto">
            <a:xfrm>
              <a:off x="4325938" y="292100"/>
              <a:ext cx="152400" cy="1524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6205" name="Oval 58"/>
            <p:cNvSpPr>
              <a:spLocks noChangeArrowheads="1"/>
            </p:cNvSpPr>
            <p:nvPr/>
          </p:nvSpPr>
          <p:spPr bwMode="auto">
            <a:xfrm>
              <a:off x="4638675" y="257175"/>
              <a:ext cx="152400" cy="1524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6206" name="Oval 60"/>
            <p:cNvSpPr>
              <a:spLocks noChangeArrowheads="1"/>
            </p:cNvSpPr>
            <p:nvPr/>
          </p:nvSpPr>
          <p:spPr bwMode="auto">
            <a:xfrm>
              <a:off x="4000500" y="244475"/>
              <a:ext cx="152400" cy="1524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6207" name="AutoShape 55"/>
            <p:cNvSpPr>
              <a:spLocks noChangeArrowheads="1"/>
            </p:cNvSpPr>
            <p:nvPr/>
          </p:nvSpPr>
          <p:spPr bwMode="auto">
            <a:xfrm rot="5400000">
              <a:off x="4576763" y="396875"/>
              <a:ext cx="304800" cy="304800"/>
            </a:xfrm>
            <a:prstGeom prst="flowChartDisplay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6208" name="AutoShape 57"/>
            <p:cNvSpPr>
              <a:spLocks noChangeArrowheads="1"/>
            </p:cNvSpPr>
            <p:nvPr/>
          </p:nvSpPr>
          <p:spPr bwMode="auto">
            <a:xfrm rot="5400000">
              <a:off x="4249738" y="436563"/>
              <a:ext cx="304800" cy="304800"/>
            </a:xfrm>
            <a:prstGeom prst="flowChartDisplay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6209" name="AutoShape 59"/>
            <p:cNvSpPr>
              <a:spLocks noChangeArrowheads="1"/>
            </p:cNvSpPr>
            <p:nvPr/>
          </p:nvSpPr>
          <p:spPr bwMode="auto">
            <a:xfrm rot="5400000">
              <a:off x="3924300" y="400050"/>
              <a:ext cx="304800" cy="304800"/>
            </a:xfrm>
            <a:prstGeom prst="flowChartDisplay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</p:grpSp>
      <p:pic>
        <p:nvPicPr>
          <p:cNvPr id="6210" name="Picture 1" descr="http://www.gifpark.su/Gifs/LETTERS/3/a4.gif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75" y="5000625"/>
            <a:ext cx="43815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11" name="Picture 2" descr="http://www.gifpark.su/Gifs/LETTERS/3/b4.gif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3438" y="5000625"/>
            <a:ext cx="43815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12" name="Picture 3" descr="http://www.gifpark.su/Gifs/LETTERS/3/c4.gif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75" y="6000750"/>
            <a:ext cx="43815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13" name="Picture 4" descr="http://www.gifpark.su/Gifs/LETTERS/3/d4.gif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3438" y="6000750"/>
            <a:ext cx="43815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Группа 8"/>
          <p:cNvGrpSpPr/>
          <p:nvPr/>
        </p:nvGrpSpPr>
        <p:grpSpPr>
          <a:xfrm>
            <a:off x="2794603" y="236220"/>
            <a:ext cx="928688" cy="685800"/>
            <a:chOff x="2724150" y="228600"/>
            <a:chExt cx="928688" cy="685800"/>
          </a:xfrm>
        </p:grpSpPr>
        <p:sp>
          <p:nvSpPr>
            <p:cNvPr id="71" name="Oval 52"/>
            <p:cNvSpPr>
              <a:spLocks noChangeArrowheads="1"/>
            </p:cNvSpPr>
            <p:nvPr/>
          </p:nvSpPr>
          <p:spPr bwMode="auto">
            <a:xfrm>
              <a:off x="2724150" y="228600"/>
              <a:ext cx="928688" cy="68580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57150">
              <a:solidFill>
                <a:srgbClr val="00B05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4" name="Улыбающееся лицо 73"/>
            <p:cNvSpPr/>
            <p:nvPr/>
          </p:nvSpPr>
          <p:spPr>
            <a:xfrm>
              <a:off x="2909888" y="346075"/>
              <a:ext cx="557212" cy="485775"/>
            </a:xfrm>
            <a:prstGeom prst="smileyFace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pic>
        <p:nvPicPr>
          <p:cNvPr id="5" name="50-5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3573889" y="2798127"/>
            <a:ext cx="45719" cy="45719"/>
          </a:xfrm>
          <a:prstGeom prst="rect">
            <a:avLst/>
          </a:prstGeom>
        </p:spPr>
      </p:pic>
      <p:pic>
        <p:nvPicPr>
          <p:cNvPr id="8" name="ВОПРОСЫ-1-5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5908190" y="3494761"/>
            <a:ext cx="45719" cy="45719"/>
          </a:xfrm>
          <a:prstGeom prst="rect">
            <a:avLst/>
          </a:prstGeom>
        </p:spPr>
      </p:pic>
      <p:sp>
        <p:nvSpPr>
          <p:cNvPr id="10" name="Овал 9"/>
          <p:cNvSpPr/>
          <p:nvPr/>
        </p:nvSpPr>
        <p:spPr>
          <a:xfrm>
            <a:off x="5580112" y="228759"/>
            <a:ext cx="868137" cy="796766"/>
          </a:xfrm>
          <a:prstGeom prst="ellipse">
            <a:avLst/>
          </a:prstGeom>
          <a:gradFill>
            <a:gsLst>
              <a:gs pos="38000">
                <a:srgbClr val="FFFF00"/>
              </a:gs>
              <a:gs pos="86000">
                <a:srgbClr val="0070C0"/>
              </a:gs>
              <a:gs pos="67000">
                <a:schemeClr val="accent6">
                  <a:lumMod val="40000"/>
                  <a:lumOff val="60000"/>
                </a:schemeClr>
              </a:gs>
              <a:gs pos="52000">
                <a:srgbClr val="00B050"/>
              </a:gs>
              <a:gs pos="97000">
                <a:schemeClr val="bg1"/>
              </a:gs>
            </a:gsLst>
            <a:path path="circle">
              <a:fillToRect l="100000" t="100000"/>
            </a:path>
          </a:gradFill>
          <a:ln>
            <a:solidFill>
              <a:schemeClr val="bg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Звонок другу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4764682" y="2759076"/>
            <a:ext cx="100012" cy="100012"/>
          </a:xfrm>
          <a:prstGeom prst="rect">
            <a:avLst/>
          </a:prstGeom>
        </p:spPr>
      </p:pic>
      <p:pic>
        <p:nvPicPr>
          <p:cNvPr id="12" name="Зал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4405313" y="2558624"/>
            <a:ext cx="95676" cy="95676"/>
          </a:xfrm>
          <a:prstGeom prst="rect">
            <a:avLst/>
          </a:prstGeom>
        </p:spPr>
      </p:pic>
      <p:sp>
        <p:nvSpPr>
          <p:cNvPr id="92" name="Text Box 32"/>
          <p:cNvSpPr txBox="1">
            <a:spLocks noChangeArrowheads="1"/>
          </p:cNvSpPr>
          <p:nvPr/>
        </p:nvSpPr>
        <p:spPr bwMode="auto">
          <a:xfrm>
            <a:off x="6705600" y="2759075"/>
            <a:ext cx="54738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1800" dirty="0">
                <a:solidFill>
                  <a:srgbClr val="FFCC00"/>
                </a:solidFill>
                <a:latin typeface="Arial" charset="0"/>
              </a:rPr>
              <a:t>6</a:t>
            </a:r>
          </a:p>
        </p:txBody>
      </p:sp>
      <p:sp>
        <p:nvSpPr>
          <p:cNvPr id="93" name="Oval 61"/>
          <p:cNvSpPr>
            <a:spLocks noChangeArrowheads="1"/>
          </p:cNvSpPr>
          <p:nvPr/>
        </p:nvSpPr>
        <p:spPr bwMode="auto">
          <a:xfrm>
            <a:off x="7247670" y="2865301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94" name="Text Box 47"/>
          <p:cNvSpPr txBox="1">
            <a:spLocks noChangeArrowheads="1"/>
          </p:cNvSpPr>
          <p:nvPr/>
        </p:nvSpPr>
        <p:spPr bwMode="auto">
          <a:xfrm>
            <a:off x="7543800" y="2759075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2000" b="1" dirty="0">
                <a:solidFill>
                  <a:srgbClr val="FFCC00"/>
                </a:solidFill>
                <a:latin typeface="Arial" charset="0"/>
              </a:rPr>
              <a:t>$2</a:t>
            </a:r>
            <a:r>
              <a:rPr lang="ru-RU" altLang="ru-RU" sz="2000" b="1" dirty="0">
                <a:solidFill>
                  <a:srgbClr val="FFCC00"/>
                </a:solidFill>
                <a:latin typeface="Arial" charset="0"/>
              </a:rPr>
              <a:t> </a:t>
            </a:r>
            <a:r>
              <a:rPr lang="en-US" altLang="ru-RU" sz="2000" b="1" dirty="0">
                <a:solidFill>
                  <a:srgbClr val="FFCC00"/>
                </a:solidFill>
                <a:latin typeface="Arial" charset="0"/>
              </a:rPr>
              <a:t>000</a:t>
            </a:r>
          </a:p>
        </p:txBody>
      </p:sp>
      <p:sp>
        <p:nvSpPr>
          <p:cNvPr id="95" name="Text Box 31"/>
          <p:cNvSpPr txBox="1">
            <a:spLocks noChangeArrowheads="1"/>
          </p:cNvSpPr>
          <p:nvPr/>
        </p:nvSpPr>
        <p:spPr bwMode="auto">
          <a:xfrm>
            <a:off x="6710623" y="2469634"/>
            <a:ext cx="3866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1800" dirty="0">
                <a:solidFill>
                  <a:srgbClr val="FFCC00"/>
                </a:solidFill>
                <a:latin typeface="Arial" charset="0"/>
              </a:rPr>
              <a:t>7</a:t>
            </a:r>
          </a:p>
        </p:txBody>
      </p:sp>
      <p:sp>
        <p:nvSpPr>
          <p:cNvPr id="96" name="Oval 59"/>
          <p:cNvSpPr>
            <a:spLocks noChangeArrowheads="1"/>
          </p:cNvSpPr>
          <p:nvPr/>
        </p:nvSpPr>
        <p:spPr bwMode="auto">
          <a:xfrm>
            <a:off x="7247670" y="2564368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97" name="Text Box 46"/>
          <p:cNvSpPr txBox="1">
            <a:spLocks noChangeArrowheads="1"/>
          </p:cNvSpPr>
          <p:nvPr/>
        </p:nvSpPr>
        <p:spPr bwMode="auto">
          <a:xfrm>
            <a:off x="7543800" y="2454275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2000" b="1" dirty="0">
                <a:solidFill>
                  <a:srgbClr val="FFCC00"/>
                </a:solidFill>
                <a:latin typeface="Arial" charset="0"/>
              </a:rPr>
              <a:t>$4</a:t>
            </a:r>
            <a:r>
              <a:rPr lang="ru-RU" altLang="ru-RU" sz="2000" b="1" dirty="0">
                <a:solidFill>
                  <a:srgbClr val="FFCC00"/>
                </a:solidFill>
                <a:latin typeface="Arial" charset="0"/>
              </a:rPr>
              <a:t> </a:t>
            </a:r>
            <a:r>
              <a:rPr lang="en-US" altLang="ru-RU" sz="2000" b="1" dirty="0">
                <a:solidFill>
                  <a:srgbClr val="FFCC00"/>
                </a:solidFill>
                <a:latin typeface="Arial" charset="0"/>
              </a:rPr>
              <a:t>000</a:t>
            </a:r>
          </a:p>
        </p:txBody>
      </p:sp>
      <p:sp>
        <p:nvSpPr>
          <p:cNvPr id="98" name="Text Box 30"/>
          <p:cNvSpPr txBox="1">
            <a:spLocks noChangeArrowheads="1"/>
          </p:cNvSpPr>
          <p:nvPr/>
        </p:nvSpPr>
        <p:spPr bwMode="auto">
          <a:xfrm>
            <a:off x="6702527" y="2152378"/>
            <a:ext cx="3866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dirty="0">
                <a:solidFill>
                  <a:srgbClr val="FFCC00"/>
                </a:solidFill>
                <a:latin typeface="Arial" charset="0"/>
              </a:rPr>
              <a:t>8</a:t>
            </a:r>
          </a:p>
        </p:txBody>
      </p:sp>
      <p:sp>
        <p:nvSpPr>
          <p:cNvPr id="99" name="Oval 61"/>
          <p:cNvSpPr>
            <a:spLocks noChangeArrowheads="1"/>
          </p:cNvSpPr>
          <p:nvPr/>
        </p:nvSpPr>
        <p:spPr bwMode="auto">
          <a:xfrm>
            <a:off x="7241332" y="2260844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101" name="Text Box 45"/>
          <p:cNvSpPr txBox="1">
            <a:spLocks noChangeArrowheads="1"/>
          </p:cNvSpPr>
          <p:nvPr/>
        </p:nvSpPr>
        <p:spPr bwMode="auto">
          <a:xfrm>
            <a:off x="7558088" y="2137019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2000" b="1" dirty="0">
                <a:solidFill>
                  <a:srgbClr val="FFCC00"/>
                </a:solidFill>
                <a:latin typeface="Arial" charset="0"/>
              </a:rPr>
              <a:t>$8</a:t>
            </a:r>
            <a:r>
              <a:rPr lang="ru-RU" altLang="ru-RU" sz="2000" b="1" dirty="0">
                <a:solidFill>
                  <a:srgbClr val="FFCC00"/>
                </a:solidFill>
                <a:latin typeface="Arial" charset="0"/>
              </a:rPr>
              <a:t> </a:t>
            </a:r>
            <a:r>
              <a:rPr lang="en-US" altLang="ru-RU" sz="2000" b="1" dirty="0">
                <a:solidFill>
                  <a:srgbClr val="FFCC00"/>
                </a:solidFill>
                <a:latin typeface="Arial" charset="0"/>
              </a:rPr>
              <a:t>000</a:t>
            </a:r>
          </a:p>
        </p:txBody>
      </p:sp>
      <p:sp>
        <p:nvSpPr>
          <p:cNvPr id="86" name="Rectangle 78"/>
          <p:cNvSpPr>
            <a:spLocks noChangeArrowheads="1"/>
          </p:cNvSpPr>
          <p:nvPr/>
        </p:nvSpPr>
        <p:spPr bwMode="auto">
          <a:xfrm>
            <a:off x="6654007" y="3962400"/>
            <a:ext cx="2465386" cy="339109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87" name="Text Box 17"/>
          <p:cNvSpPr txBox="1">
            <a:spLocks noChangeArrowheads="1"/>
          </p:cNvSpPr>
          <p:nvPr/>
        </p:nvSpPr>
        <p:spPr bwMode="auto">
          <a:xfrm>
            <a:off x="6719583" y="3937332"/>
            <a:ext cx="3429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dirty="0">
                <a:solidFill>
                  <a:srgbClr val="FFCC00"/>
                </a:solidFill>
                <a:latin typeface="Arial" charset="0"/>
              </a:rPr>
              <a:t>2</a:t>
            </a:r>
          </a:p>
        </p:txBody>
      </p:sp>
      <p:sp>
        <p:nvSpPr>
          <p:cNvPr id="90" name="Прямоугольник 79"/>
          <p:cNvSpPr>
            <a:spLocks noChangeArrowheads="1"/>
          </p:cNvSpPr>
          <p:nvPr/>
        </p:nvSpPr>
        <p:spPr bwMode="auto">
          <a:xfrm>
            <a:off x="465025" y="1478022"/>
            <a:ext cx="5749925" cy="206210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ru-RU" altLang="ru-RU" b="1" dirty="0" smtClean="0">
                <a:latin typeface="Segoe Script" pitchFamily="34" charset="0"/>
              </a:rPr>
              <a:t>2.Какое </a:t>
            </a:r>
            <a:r>
              <a:rPr lang="ru-RU" altLang="ru-RU" b="1" dirty="0">
                <a:latin typeface="Segoe Script" pitchFamily="34" charset="0"/>
              </a:rPr>
              <a:t>вещество не является газом ? </a:t>
            </a:r>
            <a:endParaRPr lang="ru-RU" altLang="ru-RU" dirty="0">
              <a:latin typeface="Segoe Script" pitchFamily="34" charset="0"/>
            </a:endParaRPr>
          </a:p>
        </p:txBody>
      </p:sp>
      <p:pic>
        <p:nvPicPr>
          <p:cNvPr id="3" name="ДА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6402530" y="2987795"/>
            <a:ext cx="45719" cy="45719"/>
          </a:xfrm>
          <a:prstGeom prst="rect">
            <a:avLst/>
          </a:prstGeom>
        </p:spPr>
      </p:pic>
      <p:sp>
        <p:nvSpPr>
          <p:cNvPr id="91" name="Oval 54"/>
          <p:cNvSpPr>
            <a:spLocks noChangeArrowheads="1"/>
          </p:cNvSpPr>
          <p:nvPr/>
        </p:nvSpPr>
        <p:spPr bwMode="auto">
          <a:xfrm>
            <a:off x="7252983" y="4045798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100" name="Text Box 51"/>
          <p:cNvSpPr txBox="1">
            <a:spLocks noChangeArrowheads="1"/>
          </p:cNvSpPr>
          <p:nvPr/>
        </p:nvSpPr>
        <p:spPr bwMode="auto">
          <a:xfrm>
            <a:off x="7528780" y="3937332"/>
            <a:ext cx="1333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$200</a:t>
            </a:r>
          </a:p>
        </p:txBody>
      </p:sp>
      <p:pic>
        <p:nvPicPr>
          <p:cNvPr id="14" name="смайлик.mp3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>
                  <p14:trim end="280833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 flipV="1">
            <a:off x="5652120" y="3218180"/>
            <a:ext cx="52977" cy="52977"/>
          </a:xfrm>
          <a:prstGeom prst="rect">
            <a:avLst/>
          </a:prstGeom>
        </p:spPr>
      </p:pic>
      <p:pic>
        <p:nvPicPr>
          <p:cNvPr id="15" name="конец1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5424950" y="3676559"/>
            <a:ext cx="45719" cy="45719"/>
          </a:xfrm>
          <a:prstGeom prst="rect">
            <a:avLst/>
          </a:prstGeom>
        </p:spPr>
      </p:pic>
      <p:pic>
        <p:nvPicPr>
          <p:cNvPr id="16" name="конец1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2"/>
          <a:stretch>
            <a:fillRect/>
          </a:stretch>
        </p:blipFill>
        <p:spPr>
          <a:xfrm flipH="1" flipV="1">
            <a:off x="4209697" y="3657600"/>
            <a:ext cx="57503" cy="57503"/>
          </a:xfrm>
          <a:prstGeom prst="rect">
            <a:avLst/>
          </a:prstGeom>
        </p:spPr>
      </p:pic>
      <p:pic>
        <p:nvPicPr>
          <p:cNvPr id="17" name="конец1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1"/>
          <a:stretch>
            <a:fillRect/>
          </a:stretch>
        </p:blipFill>
        <p:spPr>
          <a:xfrm flipV="1">
            <a:off x="3437810" y="3494761"/>
            <a:ext cx="61330" cy="6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89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1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335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2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4" dur="348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347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481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47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audio>
              <p:cMediaNode vol="80000" showWhenStopped="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360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344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1" presetClass="emph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92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3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447"/>
                            </p:stCondLst>
                            <p:childTnLst>
                              <p:par>
                                <p:cTn id="9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4" dur="344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5" presetID="1" presetClass="emph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106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7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447"/>
                            </p:stCondLst>
                            <p:childTnLst>
                              <p:par>
                                <p:cTn id="11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8" dur="344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9" presetID="1" presetClass="emph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120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1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447"/>
                            </p:stCondLst>
                            <p:childTnLst>
                              <p:par>
                                <p:cTn id="12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audio>
              <p:cMediaNode showWhenStopped="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showWhenStopped="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showWhenStopped="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78" grpId="0" animBg="1"/>
      <p:bldP spid="78" grpId="1" animBg="1"/>
      <p:bldP spid="78" grpId="2" animBg="1"/>
      <p:bldP spid="78" grpId="3" animBg="1"/>
      <p:bldP spid="79" grpId="0" animBg="1"/>
      <p:bldP spid="79" grpId="1" animBg="1"/>
      <p:bldP spid="79" grpId="2" animBg="1"/>
      <p:bldP spid="80" grpId="0" animBg="1"/>
      <p:bldP spid="80" grpId="1" animBg="1"/>
      <p:bldP spid="80" grpId="2" animBg="1"/>
      <p:bldP spid="80" grpId="3" animBg="1"/>
      <p:bldP spid="10" grpId="0" animBg="1"/>
      <p:bldP spid="10" grpId="1" animBg="1"/>
      <p:bldP spid="86" grpId="0" animBg="1"/>
      <p:bldP spid="90" grpId="0" animBg="1"/>
      <p:bldP spid="10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ChangeArrowheads="1"/>
          </p:cNvSpPr>
          <p:nvPr/>
        </p:nvSpPr>
        <p:spPr bwMode="auto">
          <a:xfrm>
            <a:off x="-14287" y="4391025"/>
            <a:ext cx="9144000" cy="2505075"/>
          </a:xfrm>
          <a:prstGeom prst="rect">
            <a:avLst/>
          </a:prstGeom>
          <a:solidFill>
            <a:srgbClr val="FFFFCC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165" name="Rectangle 22"/>
          <p:cNvSpPr>
            <a:spLocks noChangeArrowheads="1"/>
          </p:cNvSpPr>
          <p:nvPr/>
        </p:nvSpPr>
        <p:spPr bwMode="auto">
          <a:xfrm>
            <a:off x="6601463" y="44624"/>
            <a:ext cx="2514600" cy="472371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5715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6148" name="Text Box 23"/>
          <p:cNvSpPr txBox="1">
            <a:spLocks noChangeArrowheads="1"/>
          </p:cNvSpPr>
          <p:nvPr/>
        </p:nvSpPr>
        <p:spPr bwMode="auto">
          <a:xfrm>
            <a:off x="6705600" y="43934"/>
            <a:ext cx="43877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1800" b="1" dirty="0">
                <a:solidFill>
                  <a:schemeClr val="bg1"/>
                </a:solidFill>
                <a:latin typeface="Arial" charset="0"/>
              </a:rPr>
              <a:t>15</a:t>
            </a:r>
          </a:p>
        </p:txBody>
      </p:sp>
      <p:sp>
        <p:nvSpPr>
          <p:cNvPr id="6149" name="Text Box 24"/>
          <p:cNvSpPr txBox="1">
            <a:spLocks noChangeArrowheads="1"/>
          </p:cNvSpPr>
          <p:nvPr/>
        </p:nvSpPr>
        <p:spPr bwMode="auto">
          <a:xfrm>
            <a:off x="6705600" y="348734"/>
            <a:ext cx="5306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14</a:t>
            </a:r>
          </a:p>
        </p:txBody>
      </p:sp>
      <p:sp>
        <p:nvSpPr>
          <p:cNvPr id="6150" name="Text Box 25"/>
          <p:cNvSpPr txBox="1">
            <a:spLocks noChangeArrowheads="1"/>
          </p:cNvSpPr>
          <p:nvPr/>
        </p:nvSpPr>
        <p:spPr bwMode="auto">
          <a:xfrm>
            <a:off x="6705600" y="651191"/>
            <a:ext cx="4586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13</a:t>
            </a:r>
          </a:p>
        </p:txBody>
      </p:sp>
      <p:sp>
        <p:nvSpPr>
          <p:cNvPr id="6151" name="Text Box 26"/>
          <p:cNvSpPr txBox="1">
            <a:spLocks noChangeArrowheads="1"/>
          </p:cNvSpPr>
          <p:nvPr/>
        </p:nvSpPr>
        <p:spPr bwMode="auto">
          <a:xfrm>
            <a:off x="6704440" y="945634"/>
            <a:ext cx="4586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12</a:t>
            </a:r>
          </a:p>
        </p:txBody>
      </p:sp>
      <p:sp>
        <p:nvSpPr>
          <p:cNvPr id="6152" name="Text Box 27"/>
          <p:cNvSpPr txBox="1">
            <a:spLocks noChangeArrowheads="1"/>
          </p:cNvSpPr>
          <p:nvPr/>
        </p:nvSpPr>
        <p:spPr bwMode="auto">
          <a:xfrm>
            <a:off x="6705600" y="1236119"/>
            <a:ext cx="4586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11</a:t>
            </a:r>
          </a:p>
        </p:txBody>
      </p:sp>
      <p:sp>
        <p:nvSpPr>
          <p:cNvPr id="6153" name="Text Box 28"/>
          <p:cNvSpPr txBox="1">
            <a:spLocks noChangeArrowheads="1"/>
          </p:cNvSpPr>
          <p:nvPr/>
        </p:nvSpPr>
        <p:spPr bwMode="auto">
          <a:xfrm>
            <a:off x="6705600" y="1539875"/>
            <a:ext cx="4618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1800" b="1" dirty="0">
                <a:solidFill>
                  <a:schemeClr val="bg1"/>
                </a:solidFill>
                <a:latin typeface="Arial" charset="0"/>
              </a:rPr>
              <a:t>10</a:t>
            </a:r>
          </a:p>
        </p:txBody>
      </p:sp>
      <p:sp>
        <p:nvSpPr>
          <p:cNvPr id="6155" name="Text Box 29"/>
          <p:cNvSpPr txBox="1">
            <a:spLocks noChangeArrowheads="1"/>
          </p:cNvSpPr>
          <p:nvPr/>
        </p:nvSpPr>
        <p:spPr bwMode="auto">
          <a:xfrm>
            <a:off x="6699875" y="1875393"/>
            <a:ext cx="35157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9</a:t>
            </a:r>
          </a:p>
        </p:txBody>
      </p:sp>
      <p:sp>
        <p:nvSpPr>
          <p:cNvPr id="6156" name="Text Box 30"/>
          <p:cNvSpPr txBox="1">
            <a:spLocks noChangeArrowheads="1"/>
          </p:cNvSpPr>
          <p:nvPr/>
        </p:nvSpPr>
        <p:spPr bwMode="auto">
          <a:xfrm>
            <a:off x="6709934" y="2180193"/>
            <a:ext cx="38673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8</a:t>
            </a:r>
          </a:p>
        </p:txBody>
      </p:sp>
      <p:sp>
        <p:nvSpPr>
          <p:cNvPr id="6157" name="Text Box 31"/>
          <p:cNvSpPr txBox="1">
            <a:spLocks noChangeArrowheads="1"/>
          </p:cNvSpPr>
          <p:nvPr/>
        </p:nvSpPr>
        <p:spPr bwMode="auto">
          <a:xfrm>
            <a:off x="6705600" y="2484993"/>
            <a:ext cx="29606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7</a:t>
            </a:r>
          </a:p>
        </p:txBody>
      </p:sp>
      <p:sp>
        <p:nvSpPr>
          <p:cNvPr id="6158" name="Text Box 32"/>
          <p:cNvSpPr txBox="1">
            <a:spLocks noChangeArrowheads="1"/>
          </p:cNvSpPr>
          <p:nvPr/>
        </p:nvSpPr>
        <p:spPr bwMode="auto">
          <a:xfrm>
            <a:off x="6709933" y="2789793"/>
            <a:ext cx="38673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6</a:t>
            </a:r>
          </a:p>
        </p:txBody>
      </p:sp>
      <p:sp>
        <p:nvSpPr>
          <p:cNvPr id="6159" name="Text Box 33"/>
          <p:cNvSpPr txBox="1">
            <a:spLocks noChangeArrowheads="1"/>
          </p:cNvSpPr>
          <p:nvPr/>
        </p:nvSpPr>
        <p:spPr bwMode="auto">
          <a:xfrm>
            <a:off x="6716049" y="3091934"/>
            <a:ext cx="4226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1800" b="1" dirty="0">
                <a:solidFill>
                  <a:schemeClr val="bg1"/>
                </a:solidFill>
                <a:latin typeface="Arial" charset="0"/>
              </a:rPr>
              <a:t>5</a:t>
            </a:r>
          </a:p>
        </p:txBody>
      </p:sp>
      <p:sp>
        <p:nvSpPr>
          <p:cNvPr id="6160" name="Text Box 34"/>
          <p:cNvSpPr txBox="1">
            <a:spLocks noChangeArrowheads="1"/>
          </p:cNvSpPr>
          <p:nvPr/>
        </p:nvSpPr>
        <p:spPr bwMode="auto">
          <a:xfrm>
            <a:off x="6705600" y="3384034"/>
            <a:ext cx="37806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4</a:t>
            </a:r>
          </a:p>
        </p:txBody>
      </p:sp>
      <p:sp>
        <p:nvSpPr>
          <p:cNvPr id="6162" name="Text Box 36"/>
          <p:cNvSpPr txBox="1">
            <a:spLocks noChangeArrowheads="1"/>
          </p:cNvSpPr>
          <p:nvPr/>
        </p:nvSpPr>
        <p:spPr bwMode="auto">
          <a:xfrm>
            <a:off x="6714270" y="3985419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1800" dirty="0">
                <a:solidFill>
                  <a:srgbClr val="FFCC00"/>
                </a:solidFill>
                <a:latin typeface="Arial" charset="0"/>
              </a:rPr>
              <a:t>2</a:t>
            </a:r>
          </a:p>
        </p:txBody>
      </p:sp>
      <p:sp>
        <p:nvSpPr>
          <p:cNvPr id="6163" name="Text Box 37"/>
          <p:cNvSpPr txBox="1">
            <a:spLocks noChangeArrowheads="1"/>
          </p:cNvSpPr>
          <p:nvPr/>
        </p:nvSpPr>
        <p:spPr bwMode="auto">
          <a:xfrm>
            <a:off x="6750211" y="4354512"/>
            <a:ext cx="7561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1</a:t>
            </a:r>
          </a:p>
        </p:txBody>
      </p:sp>
      <p:sp>
        <p:nvSpPr>
          <p:cNvPr id="6164" name="Text Box 38"/>
          <p:cNvSpPr txBox="1">
            <a:spLocks noChangeArrowheads="1"/>
          </p:cNvSpPr>
          <p:nvPr/>
        </p:nvSpPr>
        <p:spPr bwMode="auto">
          <a:xfrm>
            <a:off x="7543800" y="0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$1 </a:t>
            </a:r>
            <a:r>
              <a:rPr lang="ru-RU" altLang="ru-RU" sz="2000" b="1" dirty="0">
                <a:solidFill>
                  <a:schemeClr val="bg1"/>
                </a:solidFill>
                <a:latin typeface="Arial" charset="0"/>
              </a:rPr>
              <a:t>000 000</a:t>
            </a:r>
            <a:endParaRPr lang="en-US" altLang="ru-RU" sz="20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" name="Text Box 39"/>
          <p:cNvSpPr txBox="1">
            <a:spLocks noChangeArrowheads="1"/>
          </p:cNvSpPr>
          <p:nvPr/>
        </p:nvSpPr>
        <p:spPr bwMode="auto">
          <a:xfrm>
            <a:off x="7543800" y="320675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2000" b="1">
                <a:solidFill>
                  <a:srgbClr val="FFCC00"/>
                </a:solidFill>
                <a:latin typeface="Arial" charset="0"/>
              </a:rPr>
              <a:t>$500</a:t>
            </a:r>
            <a:r>
              <a:rPr lang="ru-RU" altLang="ru-RU" sz="2000" b="1">
                <a:solidFill>
                  <a:srgbClr val="FFCC00"/>
                </a:solidFill>
                <a:latin typeface="Arial" charset="0"/>
              </a:rPr>
              <a:t> </a:t>
            </a:r>
            <a:r>
              <a:rPr lang="en-US" altLang="ru-RU" sz="2000" b="1">
                <a:solidFill>
                  <a:srgbClr val="FFCC00"/>
                </a:solidFill>
                <a:latin typeface="Arial" charset="0"/>
              </a:rPr>
              <a:t>000</a:t>
            </a:r>
          </a:p>
        </p:txBody>
      </p:sp>
      <p:sp>
        <p:nvSpPr>
          <p:cNvPr id="6166" name="Text Box 40"/>
          <p:cNvSpPr txBox="1">
            <a:spLocks noChangeArrowheads="1"/>
          </p:cNvSpPr>
          <p:nvPr/>
        </p:nvSpPr>
        <p:spPr bwMode="auto">
          <a:xfrm>
            <a:off x="7543800" y="625475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2000" b="1">
                <a:solidFill>
                  <a:srgbClr val="FFCC00"/>
                </a:solidFill>
                <a:latin typeface="Arial" charset="0"/>
              </a:rPr>
              <a:t>$250</a:t>
            </a:r>
            <a:r>
              <a:rPr lang="ru-RU" altLang="ru-RU" sz="2000" b="1">
                <a:solidFill>
                  <a:srgbClr val="FFCC00"/>
                </a:solidFill>
                <a:latin typeface="Arial" charset="0"/>
              </a:rPr>
              <a:t> </a:t>
            </a:r>
            <a:r>
              <a:rPr lang="en-US" altLang="ru-RU" sz="2000" b="1">
                <a:solidFill>
                  <a:srgbClr val="FFCC00"/>
                </a:solidFill>
                <a:latin typeface="Arial" charset="0"/>
              </a:rPr>
              <a:t>000</a:t>
            </a:r>
          </a:p>
        </p:txBody>
      </p:sp>
      <p:sp>
        <p:nvSpPr>
          <p:cNvPr id="6167" name="Text Box 41"/>
          <p:cNvSpPr txBox="1">
            <a:spLocks noChangeArrowheads="1"/>
          </p:cNvSpPr>
          <p:nvPr/>
        </p:nvSpPr>
        <p:spPr bwMode="auto">
          <a:xfrm>
            <a:off x="7543800" y="930275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2000" b="1">
                <a:solidFill>
                  <a:srgbClr val="FFCC00"/>
                </a:solidFill>
                <a:latin typeface="Arial" charset="0"/>
              </a:rPr>
              <a:t>$125</a:t>
            </a:r>
            <a:r>
              <a:rPr lang="ru-RU" altLang="ru-RU" sz="2000" b="1">
                <a:solidFill>
                  <a:srgbClr val="FFCC00"/>
                </a:solidFill>
                <a:latin typeface="Arial" charset="0"/>
              </a:rPr>
              <a:t> </a:t>
            </a:r>
            <a:r>
              <a:rPr lang="en-US" altLang="ru-RU" sz="2000" b="1">
                <a:solidFill>
                  <a:srgbClr val="FFCC00"/>
                </a:solidFill>
                <a:latin typeface="Arial" charset="0"/>
              </a:rPr>
              <a:t>000</a:t>
            </a:r>
          </a:p>
        </p:txBody>
      </p:sp>
      <p:sp>
        <p:nvSpPr>
          <p:cNvPr id="6168" name="Text Box 42"/>
          <p:cNvSpPr txBox="1">
            <a:spLocks noChangeArrowheads="1"/>
          </p:cNvSpPr>
          <p:nvPr/>
        </p:nvSpPr>
        <p:spPr bwMode="auto">
          <a:xfrm>
            <a:off x="7543800" y="1235075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2000" b="1">
                <a:solidFill>
                  <a:srgbClr val="FFCC00"/>
                </a:solidFill>
                <a:latin typeface="Arial" charset="0"/>
              </a:rPr>
              <a:t>$64</a:t>
            </a:r>
            <a:r>
              <a:rPr lang="ru-RU" altLang="ru-RU" sz="2000" b="1">
                <a:solidFill>
                  <a:srgbClr val="FFCC00"/>
                </a:solidFill>
                <a:latin typeface="Arial" charset="0"/>
              </a:rPr>
              <a:t> </a:t>
            </a:r>
            <a:r>
              <a:rPr lang="en-US" altLang="ru-RU" sz="2000" b="1">
                <a:solidFill>
                  <a:srgbClr val="FFCC00"/>
                </a:solidFill>
                <a:latin typeface="Arial" charset="0"/>
              </a:rPr>
              <a:t>000</a:t>
            </a:r>
          </a:p>
        </p:txBody>
      </p:sp>
      <p:sp>
        <p:nvSpPr>
          <p:cNvPr id="6169" name="Text Box 43"/>
          <p:cNvSpPr txBox="1">
            <a:spLocks noChangeArrowheads="1"/>
          </p:cNvSpPr>
          <p:nvPr/>
        </p:nvSpPr>
        <p:spPr bwMode="auto">
          <a:xfrm>
            <a:off x="7543800" y="1539875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2000" b="1">
                <a:solidFill>
                  <a:schemeClr val="bg1"/>
                </a:solidFill>
                <a:latin typeface="Arial" charset="0"/>
              </a:rPr>
              <a:t>$32</a:t>
            </a:r>
            <a:r>
              <a:rPr lang="ru-RU" altLang="ru-RU" sz="2000" b="1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altLang="ru-RU" sz="2000" b="1">
                <a:solidFill>
                  <a:schemeClr val="bg1"/>
                </a:solidFill>
                <a:latin typeface="Arial" charset="0"/>
              </a:rPr>
              <a:t>000</a:t>
            </a:r>
          </a:p>
        </p:txBody>
      </p:sp>
      <p:sp>
        <p:nvSpPr>
          <p:cNvPr id="6170" name="Text Box 44"/>
          <p:cNvSpPr txBox="1">
            <a:spLocks noChangeArrowheads="1"/>
          </p:cNvSpPr>
          <p:nvPr/>
        </p:nvSpPr>
        <p:spPr bwMode="auto">
          <a:xfrm>
            <a:off x="7543800" y="1844675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2000" b="1">
                <a:solidFill>
                  <a:srgbClr val="FFC000"/>
                </a:solidFill>
                <a:latin typeface="Arial" charset="0"/>
              </a:rPr>
              <a:t>$16</a:t>
            </a:r>
            <a:r>
              <a:rPr lang="ru-RU" altLang="ru-RU" sz="2000" b="1">
                <a:solidFill>
                  <a:srgbClr val="FFC000"/>
                </a:solidFill>
                <a:latin typeface="Arial" charset="0"/>
              </a:rPr>
              <a:t> </a:t>
            </a:r>
            <a:r>
              <a:rPr lang="en-US" altLang="ru-RU" sz="2000" b="1">
                <a:solidFill>
                  <a:srgbClr val="FFC000"/>
                </a:solidFill>
                <a:latin typeface="Arial" charset="0"/>
              </a:rPr>
              <a:t>000</a:t>
            </a:r>
          </a:p>
        </p:txBody>
      </p:sp>
      <p:sp>
        <p:nvSpPr>
          <p:cNvPr id="6171" name="Text Box 45"/>
          <p:cNvSpPr txBox="1">
            <a:spLocks noChangeArrowheads="1"/>
          </p:cNvSpPr>
          <p:nvPr/>
        </p:nvSpPr>
        <p:spPr bwMode="auto">
          <a:xfrm>
            <a:off x="7543800" y="2149475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2000" b="1">
                <a:solidFill>
                  <a:srgbClr val="FFCC00"/>
                </a:solidFill>
                <a:latin typeface="Arial" charset="0"/>
              </a:rPr>
              <a:t>$8</a:t>
            </a:r>
            <a:r>
              <a:rPr lang="ru-RU" altLang="ru-RU" sz="2000" b="1">
                <a:solidFill>
                  <a:srgbClr val="FFCC00"/>
                </a:solidFill>
                <a:latin typeface="Arial" charset="0"/>
              </a:rPr>
              <a:t> </a:t>
            </a:r>
            <a:r>
              <a:rPr lang="en-US" altLang="ru-RU" sz="2000" b="1">
                <a:solidFill>
                  <a:srgbClr val="FFCC00"/>
                </a:solidFill>
                <a:latin typeface="Arial" charset="0"/>
              </a:rPr>
              <a:t>000</a:t>
            </a:r>
          </a:p>
        </p:txBody>
      </p:sp>
      <p:sp>
        <p:nvSpPr>
          <p:cNvPr id="3" name="Text Box 46"/>
          <p:cNvSpPr txBox="1">
            <a:spLocks noChangeArrowheads="1"/>
          </p:cNvSpPr>
          <p:nvPr/>
        </p:nvSpPr>
        <p:spPr bwMode="auto">
          <a:xfrm>
            <a:off x="7543800" y="2454275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2000" b="1">
                <a:solidFill>
                  <a:srgbClr val="FFCC00"/>
                </a:solidFill>
                <a:latin typeface="Arial" charset="0"/>
              </a:rPr>
              <a:t>$4</a:t>
            </a:r>
            <a:r>
              <a:rPr lang="ru-RU" altLang="ru-RU" sz="2000" b="1">
                <a:solidFill>
                  <a:srgbClr val="FFCC00"/>
                </a:solidFill>
                <a:latin typeface="Arial" charset="0"/>
              </a:rPr>
              <a:t> </a:t>
            </a:r>
            <a:r>
              <a:rPr lang="en-US" altLang="ru-RU" sz="2000" b="1">
                <a:solidFill>
                  <a:srgbClr val="FFCC00"/>
                </a:solidFill>
                <a:latin typeface="Arial" charset="0"/>
              </a:rPr>
              <a:t>000</a:t>
            </a:r>
          </a:p>
        </p:txBody>
      </p:sp>
      <p:sp>
        <p:nvSpPr>
          <p:cNvPr id="6173" name="Text Box 47"/>
          <p:cNvSpPr txBox="1">
            <a:spLocks noChangeArrowheads="1"/>
          </p:cNvSpPr>
          <p:nvPr/>
        </p:nvSpPr>
        <p:spPr bwMode="auto">
          <a:xfrm>
            <a:off x="7543800" y="2759075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2000" b="1">
                <a:solidFill>
                  <a:srgbClr val="FFCC00"/>
                </a:solidFill>
                <a:latin typeface="Arial" charset="0"/>
              </a:rPr>
              <a:t>$2</a:t>
            </a:r>
            <a:r>
              <a:rPr lang="ru-RU" altLang="ru-RU" sz="2000" b="1">
                <a:solidFill>
                  <a:srgbClr val="FFCC00"/>
                </a:solidFill>
                <a:latin typeface="Arial" charset="0"/>
              </a:rPr>
              <a:t> </a:t>
            </a:r>
            <a:r>
              <a:rPr lang="en-US" altLang="ru-RU" sz="2000" b="1">
                <a:solidFill>
                  <a:srgbClr val="FFCC00"/>
                </a:solidFill>
                <a:latin typeface="Arial" charset="0"/>
              </a:rPr>
              <a:t>000</a:t>
            </a:r>
          </a:p>
        </p:txBody>
      </p:sp>
      <p:sp>
        <p:nvSpPr>
          <p:cNvPr id="6174" name="Text Box 48"/>
          <p:cNvSpPr txBox="1">
            <a:spLocks noChangeArrowheads="1"/>
          </p:cNvSpPr>
          <p:nvPr/>
        </p:nvSpPr>
        <p:spPr bwMode="auto">
          <a:xfrm>
            <a:off x="7543800" y="3063875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2000" b="1">
                <a:solidFill>
                  <a:schemeClr val="bg1"/>
                </a:solidFill>
                <a:latin typeface="Arial" charset="0"/>
              </a:rPr>
              <a:t>$1</a:t>
            </a:r>
            <a:r>
              <a:rPr lang="ru-RU" altLang="ru-RU" sz="2000" b="1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altLang="ru-RU" sz="2000" b="1">
                <a:solidFill>
                  <a:schemeClr val="bg1"/>
                </a:solidFill>
                <a:latin typeface="Arial" charset="0"/>
              </a:rPr>
              <a:t>000</a:t>
            </a:r>
          </a:p>
        </p:txBody>
      </p:sp>
      <p:sp>
        <p:nvSpPr>
          <p:cNvPr id="6175" name="Text Box 49"/>
          <p:cNvSpPr txBox="1">
            <a:spLocks noChangeArrowheads="1"/>
          </p:cNvSpPr>
          <p:nvPr/>
        </p:nvSpPr>
        <p:spPr bwMode="auto">
          <a:xfrm>
            <a:off x="7543800" y="3368675"/>
            <a:ext cx="1000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2000" b="1" dirty="0">
                <a:solidFill>
                  <a:srgbClr val="FFCC00"/>
                </a:solidFill>
                <a:latin typeface="Arial" charset="0"/>
              </a:rPr>
              <a:t>$500</a:t>
            </a:r>
          </a:p>
        </p:txBody>
      </p:sp>
      <p:sp>
        <p:nvSpPr>
          <p:cNvPr id="6177" name="Text Box 51"/>
          <p:cNvSpPr txBox="1">
            <a:spLocks noChangeArrowheads="1"/>
          </p:cNvSpPr>
          <p:nvPr/>
        </p:nvSpPr>
        <p:spPr bwMode="auto">
          <a:xfrm>
            <a:off x="7543800" y="3985419"/>
            <a:ext cx="1333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2000" b="1" dirty="0">
                <a:solidFill>
                  <a:srgbClr val="FFCC00"/>
                </a:solidFill>
                <a:latin typeface="Arial" charset="0"/>
              </a:rPr>
              <a:t>$200</a:t>
            </a:r>
          </a:p>
        </p:txBody>
      </p:sp>
      <p:sp>
        <p:nvSpPr>
          <p:cNvPr id="6179" name="Oval 53"/>
          <p:cNvSpPr>
            <a:spLocks noChangeArrowheads="1"/>
          </p:cNvSpPr>
          <p:nvPr/>
        </p:nvSpPr>
        <p:spPr bwMode="auto">
          <a:xfrm>
            <a:off x="7239000" y="4419600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180" name="Oval 54"/>
          <p:cNvSpPr>
            <a:spLocks noChangeArrowheads="1"/>
          </p:cNvSpPr>
          <p:nvPr/>
        </p:nvSpPr>
        <p:spPr bwMode="auto">
          <a:xfrm>
            <a:off x="7253288" y="414337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183" name="Oval 57"/>
          <p:cNvSpPr>
            <a:spLocks noChangeArrowheads="1"/>
          </p:cNvSpPr>
          <p:nvPr/>
        </p:nvSpPr>
        <p:spPr bwMode="auto">
          <a:xfrm>
            <a:off x="7239000" y="32004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184" name="Oval 58"/>
          <p:cNvSpPr>
            <a:spLocks noChangeArrowheads="1"/>
          </p:cNvSpPr>
          <p:nvPr/>
        </p:nvSpPr>
        <p:spPr bwMode="auto">
          <a:xfrm>
            <a:off x="7239000" y="2895600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185" name="Oval 59"/>
          <p:cNvSpPr>
            <a:spLocks noChangeArrowheads="1"/>
          </p:cNvSpPr>
          <p:nvPr/>
        </p:nvSpPr>
        <p:spPr bwMode="auto">
          <a:xfrm>
            <a:off x="7239000" y="2590800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186" name="Oval 60"/>
          <p:cNvSpPr>
            <a:spLocks noChangeArrowheads="1"/>
          </p:cNvSpPr>
          <p:nvPr/>
        </p:nvSpPr>
        <p:spPr bwMode="auto">
          <a:xfrm>
            <a:off x="7239000" y="2286000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187" name="Oval 61"/>
          <p:cNvSpPr>
            <a:spLocks noChangeArrowheads="1"/>
          </p:cNvSpPr>
          <p:nvPr/>
        </p:nvSpPr>
        <p:spPr bwMode="auto">
          <a:xfrm>
            <a:off x="7239000" y="1981200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188" name="Oval 62"/>
          <p:cNvSpPr>
            <a:spLocks noChangeArrowheads="1"/>
          </p:cNvSpPr>
          <p:nvPr/>
        </p:nvSpPr>
        <p:spPr bwMode="auto">
          <a:xfrm>
            <a:off x="7239000" y="16764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ru-RU" altLang="ru-RU"/>
          </a:p>
        </p:txBody>
      </p:sp>
      <p:sp>
        <p:nvSpPr>
          <p:cNvPr id="6189" name="Oval 63"/>
          <p:cNvSpPr>
            <a:spLocks noChangeArrowheads="1"/>
          </p:cNvSpPr>
          <p:nvPr/>
        </p:nvSpPr>
        <p:spPr bwMode="auto">
          <a:xfrm>
            <a:off x="7239000" y="1371600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190" name="Oval 64"/>
          <p:cNvSpPr>
            <a:spLocks noChangeArrowheads="1"/>
          </p:cNvSpPr>
          <p:nvPr/>
        </p:nvSpPr>
        <p:spPr bwMode="auto">
          <a:xfrm>
            <a:off x="7239000" y="1066800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191" name="Oval 65"/>
          <p:cNvSpPr>
            <a:spLocks noChangeArrowheads="1"/>
          </p:cNvSpPr>
          <p:nvPr/>
        </p:nvSpPr>
        <p:spPr bwMode="auto">
          <a:xfrm>
            <a:off x="7239000" y="762000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192" name="Oval 66"/>
          <p:cNvSpPr>
            <a:spLocks noChangeArrowheads="1"/>
          </p:cNvSpPr>
          <p:nvPr/>
        </p:nvSpPr>
        <p:spPr bwMode="auto">
          <a:xfrm>
            <a:off x="7239000" y="457200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193" name="Oval 67"/>
          <p:cNvSpPr>
            <a:spLocks noChangeArrowheads="1"/>
          </p:cNvSpPr>
          <p:nvPr/>
        </p:nvSpPr>
        <p:spPr bwMode="auto">
          <a:xfrm>
            <a:off x="7239000" y="1524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78" name="AutoShape 15"/>
          <p:cNvSpPr>
            <a:spLocks noChangeArrowheads="1"/>
          </p:cNvSpPr>
          <p:nvPr/>
        </p:nvSpPr>
        <p:spPr bwMode="auto">
          <a:xfrm>
            <a:off x="5072063" y="4781550"/>
            <a:ext cx="3929062" cy="857250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ru-RU" sz="3600" b="1" dirty="0">
                <a:latin typeface="Monotype Corsiva" pitchFamily="66" charset="0"/>
              </a:rPr>
              <a:t>метан</a:t>
            </a:r>
          </a:p>
        </p:txBody>
      </p:sp>
      <p:sp>
        <p:nvSpPr>
          <p:cNvPr id="79" name="AutoShape 15"/>
          <p:cNvSpPr>
            <a:spLocks noChangeArrowheads="1"/>
          </p:cNvSpPr>
          <p:nvPr/>
        </p:nvSpPr>
        <p:spPr bwMode="auto">
          <a:xfrm>
            <a:off x="571500" y="5786438"/>
            <a:ext cx="3929063" cy="857250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ru-RU" sz="3600" b="1" dirty="0">
                <a:latin typeface="Monotype Corsiva" pitchFamily="66" charset="0"/>
              </a:rPr>
              <a:t>кислород</a:t>
            </a:r>
          </a:p>
        </p:txBody>
      </p:sp>
      <p:sp>
        <p:nvSpPr>
          <p:cNvPr id="80" name="AutoShape 15"/>
          <p:cNvSpPr>
            <a:spLocks noChangeArrowheads="1"/>
          </p:cNvSpPr>
          <p:nvPr/>
        </p:nvSpPr>
        <p:spPr bwMode="auto">
          <a:xfrm>
            <a:off x="5052988" y="5786438"/>
            <a:ext cx="3929062" cy="857250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ru-RU" sz="3600" b="1" dirty="0">
                <a:latin typeface="Monotype Corsiva" pitchFamily="66" charset="0"/>
              </a:rPr>
              <a:t>стекло</a:t>
            </a:r>
          </a:p>
        </p:txBody>
      </p:sp>
      <p:sp>
        <p:nvSpPr>
          <p:cNvPr id="81" name="AutoShape 13"/>
          <p:cNvSpPr>
            <a:spLocks noChangeArrowheads="1"/>
          </p:cNvSpPr>
          <p:nvPr/>
        </p:nvSpPr>
        <p:spPr bwMode="auto">
          <a:xfrm>
            <a:off x="571500" y="4786313"/>
            <a:ext cx="3929063" cy="857250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ru-RU" sz="3600" b="1" dirty="0">
                <a:latin typeface="Monotype Corsiva" pitchFamily="66" charset="0"/>
              </a:rPr>
              <a:t>вода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393389" y="206375"/>
            <a:ext cx="1136055" cy="685800"/>
            <a:chOff x="393389" y="206375"/>
            <a:chExt cx="1136055" cy="685800"/>
          </a:xfrm>
        </p:grpSpPr>
        <p:sp>
          <p:nvSpPr>
            <p:cNvPr id="83" name="Oval 50"/>
            <p:cNvSpPr>
              <a:spLocks noChangeArrowheads="1"/>
            </p:cNvSpPr>
            <p:nvPr/>
          </p:nvSpPr>
          <p:spPr bwMode="auto">
            <a:xfrm>
              <a:off x="393389" y="206375"/>
              <a:ext cx="1081087" cy="68580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57150">
              <a:solidFill>
                <a:srgbClr val="00B05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202" name="Text Box 53"/>
            <p:cNvSpPr txBox="1">
              <a:spLocks noChangeArrowheads="1"/>
            </p:cNvSpPr>
            <p:nvPr/>
          </p:nvSpPr>
          <p:spPr bwMode="auto">
            <a:xfrm>
              <a:off x="462644" y="304800"/>
              <a:ext cx="1066800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ru-RU" sz="2400" b="1" dirty="0">
                  <a:solidFill>
                    <a:schemeClr val="bg1"/>
                  </a:solidFill>
                  <a:latin typeface="Arial" charset="0"/>
                </a:rPr>
                <a:t>50:50</a:t>
              </a:r>
              <a:endParaRPr lang="en-US" altLang="ru-RU" sz="2400" dirty="0">
                <a:solidFill>
                  <a:schemeClr val="bg1"/>
                </a:solidFill>
                <a:latin typeface="Arial" charset="0"/>
              </a:endParaRP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1669284" y="214313"/>
            <a:ext cx="928687" cy="685800"/>
            <a:chOff x="1643063" y="214313"/>
            <a:chExt cx="928687" cy="685800"/>
          </a:xfrm>
        </p:grpSpPr>
        <p:sp>
          <p:nvSpPr>
            <p:cNvPr id="84" name="Oval 52"/>
            <p:cNvSpPr>
              <a:spLocks noChangeArrowheads="1"/>
            </p:cNvSpPr>
            <p:nvPr/>
          </p:nvSpPr>
          <p:spPr bwMode="auto">
            <a:xfrm>
              <a:off x="1643063" y="214313"/>
              <a:ext cx="928687" cy="68580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57150">
              <a:solidFill>
                <a:srgbClr val="00B05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pic>
          <p:nvPicPr>
            <p:cNvPr id="6203" name="Picture 54"/>
            <p:cNvPicPr>
              <a:picLocks noChangeAspect="1" noChangeArrowheads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1850231" y="266700"/>
              <a:ext cx="514350" cy="606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Группа 3"/>
          <p:cNvGrpSpPr/>
          <p:nvPr/>
        </p:nvGrpSpPr>
        <p:grpSpPr>
          <a:xfrm>
            <a:off x="3924300" y="244475"/>
            <a:ext cx="1295400" cy="685800"/>
            <a:chOff x="3768725" y="214313"/>
            <a:chExt cx="1295400" cy="685800"/>
          </a:xfrm>
        </p:grpSpPr>
        <p:sp>
          <p:nvSpPr>
            <p:cNvPr id="85" name="Oval 51"/>
            <p:cNvSpPr>
              <a:spLocks noChangeArrowheads="1"/>
            </p:cNvSpPr>
            <p:nvPr/>
          </p:nvSpPr>
          <p:spPr bwMode="auto">
            <a:xfrm>
              <a:off x="3768725" y="214313"/>
              <a:ext cx="1295400" cy="68580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57150">
              <a:solidFill>
                <a:srgbClr val="00B05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204" name="Oval 56"/>
            <p:cNvSpPr>
              <a:spLocks noChangeArrowheads="1"/>
            </p:cNvSpPr>
            <p:nvPr/>
          </p:nvSpPr>
          <p:spPr bwMode="auto">
            <a:xfrm>
              <a:off x="4325938" y="292100"/>
              <a:ext cx="152400" cy="1524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6205" name="Oval 58"/>
            <p:cNvSpPr>
              <a:spLocks noChangeArrowheads="1"/>
            </p:cNvSpPr>
            <p:nvPr/>
          </p:nvSpPr>
          <p:spPr bwMode="auto">
            <a:xfrm>
              <a:off x="4638675" y="257175"/>
              <a:ext cx="152400" cy="1524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6206" name="Oval 60"/>
            <p:cNvSpPr>
              <a:spLocks noChangeArrowheads="1"/>
            </p:cNvSpPr>
            <p:nvPr/>
          </p:nvSpPr>
          <p:spPr bwMode="auto">
            <a:xfrm>
              <a:off x="4000500" y="244475"/>
              <a:ext cx="152400" cy="1524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6207" name="AutoShape 55"/>
            <p:cNvSpPr>
              <a:spLocks noChangeArrowheads="1"/>
            </p:cNvSpPr>
            <p:nvPr/>
          </p:nvSpPr>
          <p:spPr bwMode="auto">
            <a:xfrm rot="5400000">
              <a:off x="4576763" y="396875"/>
              <a:ext cx="304800" cy="304800"/>
            </a:xfrm>
            <a:prstGeom prst="flowChartDisplay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6208" name="AutoShape 57"/>
            <p:cNvSpPr>
              <a:spLocks noChangeArrowheads="1"/>
            </p:cNvSpPr>
            <p:nvPr/>
          </p:nvSpPr>
          <p:spPr bwMode="auto">
            <a:xfrm rot="5400000">
              <a:off x="4249738" y="436563"/>
              <a:ext cx="304800" cy="304800"/>
            </a:xfrm>
            <a:prstGeom prst="flowChartDisplay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6209" name="AutoShape 59"/>
            <p:cNvSpPr>
              <a:spLocks noChangeArrowheads="1"/>
            </p:cNvSpPr>
            <p:nvPr/>
          </p:nvSpPr>
          <p:spPr bwMode="auto">
            <a:xfrm rot="5400000">
              <a:off x="3924300" y="400050"/>
              <a:ext cx="304800" cy="304800"/>
            </a:xfrm>
            <a:prstGeom prst="flowChartDisplay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</p:grpSp>
      <p:pic>
        <p:nvPicPr>
          <p:cNvPr id="6210" name="Picture 1" descr="http://www.gifpark.su/Gifs/LETTERS/3/a4.gif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75" y="5000625"/>
            <a:ext cx="43815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11" name="Picture 2" descr="http://www.gifpark.su/Gifs/LETTERS/3/b4.gif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3438" y="5000625"/>
            <a:ext cx="43815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12" name="Picture 3" descr="http://www.gifpark.su/Gifs/LETTERS/3/c4.gif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75" y="6000750"/>
            <a:ext cx="43815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13" name="Picture 4" descr="http://www.gifpark.su/Gifs/LETTERS/3/d4.gif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3438" y="6000750"/>
            <a:ext cx="43815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Группа 8"/>
          <p:cNvGrpSpPr/>
          <p:nvPr/>
        </p:nvGrpSpPr>
        <p:grpSpPr>
          <a:xfrm>
            <a:off x="2810245" y="210705"/>
            <a:ext cx="928688" cy="685800"/>
            <a:chOff x="2724150" y="228600"/>
            <a:chExt cx="928688" cy="685800"/>
          </a:xfrm>
        </p:grpSpPr>
        <p:sp>
          <p:nvSpPr>
            <p:cNvPr id="71" name="Oval 52"/>
            <p:cNvSpPr>
              <a:spLocks noChangeArrowheads="1"/>
            </p:cNvSpPr>
            <p:nvPr/>
          </p:nvSpPr>
          <p:spPr bwMode="auto">
            <a:xfrm>
              <a:off x="2724150" y="228600"/>
              <a:ext cx="928688" cy="68580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57150">
              <a:solidFill>
                <a:srgbClr val="00B05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4" name="Улыбающееся лицо 73"/>
            <p:cNvSpPr/>
            <p:nvPr/>
          </p:nvSpPr>
          <p:spPr>
            <a:xfrm>
              <a:off x="2909888" y="346075"/>
              <a:ext cx="557212" cy="485775"/>
            </a:xfrm>
            <a:prstGeom prst="smileyFace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pic>
        <p:nvPicPr>
          <p:cNvPr id="5" name="50-5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3537598" y="3159126"/>
            <a:ext cx="51408" cy="51408"/>
          </a:xfrm>
          <a:prstGeom prst="rect">
            <a:avLst/>
          </a:prstGeom>
        </p:spPr>
      </p:pic>
      <p:pic>
        <p:nvPicPr>
          <p:cNvPr id="8" name="ВОПРОСЫ-1-5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 flipV="1">
            <a:off x="4426371" y="2633871"/>
            <a:ext cx="102233" cy="102233"/>
          </a:xfrm>
          <a:prstGeom prst="rect">
            <a:avLst/>
          </a:prstGeom>
        </p:spPr>
      </p:pic>
      <p:sp>
        <p:nvSpPr>
          <p:cNvPr id="10" name="Овал 9"/>
          <p:cNvSpPr/>
          <p:nvPr/>
        </p:nvSpPr>
        <p:spPr>
          <a:xfrm>
            <a:off x="5455978" y="200025"/>
            <a:ext cx="864096" cy="806210"/>
          </a:xfrm>
          <a:prstGeom prst="ellipse">
            <a:avLst/>
          </a:prstGeom>
          <a:gradFill>
            <a:gsLst>
              <a:gs pos="38000">
                <a:srgbClr val="FFFF00"/>
              </a:gs>
              <a:gs pos="86000">
                <a:srgbClr val="0070C0"/>
              </a:gs>
              <a:gs pos="67000">
                <a:schemeClr val="accent6">
                  <a:lumMod val="40000"/>
                  <a:lumOff val="60000"/>
                </a:schemeClr>
              </a:gs>
              <a:gs pos="52000">
                <a:srgbClr val="00B050"/>
              </a:gs>
              <a:gs pos="97000">
                <a:schemeClr val="bg1"/>
              </a:gs>
            </a:gsLst>
            <a:path path="circle">
              <a:fillToRect l="100000" t="100000"/>
            </a:path>
          </a:gradFill>
          <a:ln>
            <a:solidFill>
              <a:schemeClr val="bg1"/>
            </a:solidFill>
          </a:ln>
          <a:effectLst>
            <a:glow rad="127000">
              <a:srgbClr val="FFFF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Звонок другу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2952849" y="3846168"/>
            <a:ext cx="86267" cy="86267"/>
          </a:xfrm>
          <a:prstGeom prst="rect">
            <a:avLst/>
          </a:prstGeom>
        </p:spPr>
      </p:pic>
      <p:pic>
        <p:nvPicPr>
          <p:cNvPr id="12" name="Зал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2262878" y="2518481"/>
            <a:ext cx="114300" cy="114300"/>
          </a:xfrm>
          <a:prstGeom prst="rect">
            <a:avLst/>
          </a:prstGeom>
        </p:spPr>
      </p:pic>
      <p:sp>
        <p:nvSpPr>
          <p:cNvPr id="82" name="Oval 55"/>
          <p:cNvSpPr>
            <a:spLocks noChangeArrowheads="1"/>
          </p:cNvSpPr>
          <p:nvPr/>
        </p:nvSpPr>
        <p:spPr bwMode="auto">
          <a:xfrm>
            <a:off x="7247670" y="414337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88" name="Oval 55"/>
          <p:cNvSpPr>
            <a:spLocks noChangeArrowheads="1"/>
          </p:cNvSpPr>
          <p:nvPr/>
        </p:nvSpPr>
        <p:spPr bwMode="auto">
          <a:xfrm>
            <a:off x="7239000" y="3810000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89" name="Text Box 35"/>
          <p:cNvSpPr txBox="1">
            <a:spLocks noChangeArrowheads="1"/>
          </p:cNvSpPr>
          <p:nvPr/>
        </p:nvSpPr>
        <p:spPr bwMode="auto">
          <a:xfrm>
            <a:off x="6714270" y="3699109"/>
            <a:ext cx="7561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dirty="0">
                <a:solidFill>
                  <a:srgbClr val="FFCC00"/>
                </a:solidFill>
                <a:latin typeface="Arial" charset="0"/>
              </a:rPr>
              <a:t>3</a:t>
            </a:r>
          </a:p>
        </p:txBody>
      </p:sp>
      <p:sp>
        <p:nvSpPr>
          <p:cNvPr id="87" name="Rectangle 78"/>
          <p:cNvSpPr>
            <a:spLocks noChangeArrowheads="1"/>
          </p:cNvSpPr>
          <p:nvPr/>
        </p:nvSpPr>
        <p:spPr bwMode="auto">
          <a:xfrm>
            <a:off x="6643689" y="4357688"/>
            <a:ext cx="2462860" cy="322262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90" name="Rectangle 78"/>
          <p:cNvSpPr>
            <a:spLocks noChangeArrowheads="1"/>
          </p:cNvSpPr>
          <p:nvPr/>
        </p:nvSpPr>
        <p:spPr bwMode="auto">
          <a:xfrm>
            <a:off x="6643689" y="4040029"/>
            <a:ext cx="2462860" cy="322262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91" name="Rectangle 78"/>
          <p:cNvSpPr>
            <a:spLocks noChangeArrowheads="1"/>
          </p:cNvSpPr>
          <p:nvPr/>
        </p:nvSpPr>
        <p:spPr bwMode="auto">
          <a:xfrm>
            <a:off x="6643687" y="3699109"/>
            <a:ext cx="2462861" cy="352314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92" name="Text Box 18"/>
          <p:cNvSpPr txBox="1">
            <a:spLocks noChangeArrowheads="1"/>
          </p:cNvSpPr>
          <p:nvPr/>
        </p:nvSpPr>
        <p:spPr bwMode="auto">
          <a:xfrm>
            <a:off x="6716049" y="4329740"/>
            <a:ext cx="4030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1</a:t>
            </a:r>
          </a:p>
        </p:txBody>
      </p:sp>
      <p:sp>
        <p:nvSpPr>
          <p:cNvPr id="93" name="Oval 56"/>
          <p:cNvSpPr>
            <a:spLocks noChangeArrowheads="1"/>
          </p:cNvSpPr>
          <p:nvPr/>
        </p:nvSpPr>
        <p:spPr bwMode="auto">
          <a:xfrm>
            <a:off x="7233002" y="4442619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94" name="Text Box 33"/>
          <p:cNvSpPr txBox="1">
            <a:spLocks noChangeArrowheads="1"/>
          </p:cNvSpPr>
          <p:nvPr/>
        </p:nvSpPr>
        <p:spPr bwMode="auto">
          <a:xfrm>
            <a:off x="7530084" y="4314381"/>
            <a:ext cx="1436116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$100</a:t>
            </a:r>
          </a:p>
        </p:txBody>
      </p:sp>
      <p:sp>
        <p:nvSpPr>
          <p:cNvPr id="95" name="Text Box 17"/>
          <p:cNvSpPr txBox="1">
            <a:spLocks noChangeArrowheads="1"/>
          </p:cNvSpPr>
          <p:nvPr/>
        </p:nvSpPr>
        <p:spPr bwMode="auto">
          <a:xfrm>
            <a:off x="6723196" y="4024884"/>
            <a:ext cx="4211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2</a:t>
            </a:r>
          </a:p>
        </p:txBody>
      </p:sp>
      <p:sp>
        <p:nvSpPr>
          <p:cNvPr id="96" name="Oval 56"/>
          <p:cNvSpPr>
            <a:spLocks noChangeArrowheads="1"/>
          </p:cNvSpPr>
          <p:nvPr/>
        </p:nvSpPr>
        <p:spPr bwMode="auto">
          <a:xfrm>
            <a:off x="7234681" y="4124960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98" name="Text Box 32"/>
          <p:cNvSpPr txBox="1">
            <a:spLocks noChangeArrowheads="1"/>
          </p:cNvSpPr>
          <p:nvPr/>
        </p:nvSpPr>
        <p:spPr bwMode="auto">
          <a:xfrm>
            <a:off x="7543800" y="4013994"/>
            <a:ext cx="1267156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$200</a:t>
            </a:r>
          </a:p>
        </p:txBody>
      </p:sp>
      <p:sp>
        <p:nvSpPr>
          <p:cNvPr id="99" name="Text Box 16"/>
          <p:cNvSpPr txBox="1">
            <a:spLocks noChangeArrowheads="1"/>
          </p:cNvSpPr>
          <p:nvPr/>
        </p:nvSpPr>
        <p:spPr bwMode="auto">
          <a:xfrm>
            <a:off x="6723196" y="3690600"/>
            <a:ext cx="3223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3</a:t>
            </a:r>
          </a:p>
        </p:txBody>
      </p:sp>
      <p:sp>
        <p:nvSpPr>
          <p:cNvPr id="102" name="Text Box 31"/>
          <p:cNvSpPr txBox="1">
            <a:spLocks noChangeArrowheads="1"/>
          </p:cNvSpPr>
          <p:nvPr/>
        </p:nvSpPr>
        <p:spPr bwMode="auto">
          <a:xfrm>
            <a:off x="7543800" y="3668391"/>
            <a:ext cx="91663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$300</a:t>
            </a:r>
          </a:p>
        </p:txBody>
      </p:sp>
      <p:sp>
        <p:nvSpPr>
          <p:cNvPr id="97" name="Прямоугольник 96"/>
          <p:cNvSpPr>
            <a:spLocks noChangeArrowheads="1"/>
          </p:cNvSpPr>
          <p:nvPr/>
        </p:nvSpPr>
        <p:spPr bwMode="auto">
          <a:xfrm>
            <a:off x="581025" y="1768535"/>
            <a:ext cx="5578475" cy="156966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ru-RU" b="1" dirty="0" smtClean="0">
                <a:latin typeface="Segoe Script" pitchFamily="34" charset="0"/>
                <a:cs typeface="Times New Roman" pitchFamily="18" charset="0"/>
              </a:rPr>
              <a:t>3.Что </a:t>
            </a:r>
            <a:r>
              <a:rPr lang="ru-RU" altLang="ru-RU" b="1" dirty="0">
                <a:latin typeface="Segoe Script" pitchFamily="34" charset="0"/>
                <a:cs typeface="Times New Roman" pitchFamily="18" charset="0"/>
              </a:rPr>
              <a:t>является простым веществом ? </a:t>
            </a:r>
            <a:endParaRPr lang="ru-RU" altLang="ru-RU" b="1" dirty="0">
              <a:latin typeface="Segoe Script" pitchFamily="34" charset="0"/>
            </a:endParaRPr>
          </a:p>
        </p:txBody>
      </p:sp>
      <p:pic>
        <p:nvPicPr>
          <p:cNvPr id="13" name="ДА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 rot="10955925" flipH="1" flipV="1">
            <a:off x="1429607" y="2456343"/>
            <a:ext cx="80161" cy="80161"/>
          </a:xfrm>
          <a:prstGeom prst="rect">
            <a:avLst/>
          </a:prstGeom>
        </p:spPr>
      </p:pic>
      <p:sp>
        <p:nvSpPr>
          <p:cNvPr id="101" name="Oval 55"/>
          <p:cNvSpPr>
            <a:spLocks noChangeArrowheads="1"/>
          </p:cNvSpPr>
          <p:nvPr/>
        </p:nvSpPr>
        <p:spPr bwMode="auto">
          <a:xfrm>
            <a:off x="7233002" y="3813102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103" name="Oval 55"/>
          <p:cNvSpPr>
            <a:spLocks noChangeArrowheads="1"/>
          </p:cNvSpPr>
          <p:nvPr/>
        </p:nvSpPr>
        <p:spPr bwMode="auto">
          <a:xfrm>
            <a:off x="7234681" y="3492500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pic>
        <p:nvPicPr>
          <p:cNvPr id="14" name="смайлик.mp3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>
                  <p14:trim st="1388.7017" end="280833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405314" y="3454032"/>
            <a:ext cx="63830" cy="63830"/>
          </a:xfrm>
          <a:prstGeom prst="rect">
            <a:avLst/>
          </a:prstGeom>
        </p:spPr>
      </p:pic>
      <p:pic>
        <p:nvPicPr>
          <p:cNvPr id="15" name="конец1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4"/>
          <a:stretch>
            <a:fillRect/>
          </a:stretch>
        </p:blipFill>
        <p:spPr>
          <a:xfrm flipV="1">
            <a:off x="4376920" y="3640842"/>
            <a:ext cx="60309" cy="60309"/>
          </a:xfrm>
          <a:prstGeom prst="rect">
            <a:avLst/>
          </a:prstGeom>
        </p:spPr>
      </p:pic>
      <p:pic>
        <p:nvPicPr>
          <p:cNvPr id="16" name="конец1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5"/>
          <a:stretch>
            <a:fillRect/>
          </a:stretch>
        </p:blipFill>
        <p:spPr>
          <a:xfrm rot="10958862" flipV="1">
            <a:off x="4107005" y="2564372"/>
            <a:ext cx="45719" cy="45719"/>
          </a:xfrm>
          <a:prstGeom prst="rect">
            <a:avLst/>
          </a:prstGeom>
        </p:spPr>
      </p:pic>
      <p:pic>
        <p:nvPicPr>
          <p:cNvPr id="17" name="конец1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5652120" y="2454567"/>
            <a:ext cx="82753" cy="82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14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1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2" dur="348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347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335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481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41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audio>
              <p:cMediaNode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showWhenStopped="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71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360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audio>
              <p:cMediaNode showWhenStopped="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344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88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447"/>
                            </p:stCondLst>
                            <p:childTnLst>
                              <p:par>
                                <p:cTn id="9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audio>
              <p:cMediaNode showWhenStopped="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344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03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447"/>
                            </p:stCondLst>
                            <p:childTnLst>
                              <p:par>
                                <p:cTn id="10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audio>
              <p:cMediaNode showWhenStopped="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344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7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18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9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447"/>
                            </p:stCondLst>
                            <p:childTnLst>
                              <p:par>
                                <p:cTn id="12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</p:childTnLst>
        </p:cTn>
      </p:par>
    </p:tnLst>
    <p:bldLst>
      <p:bldP spid="78" grpId="0" animBg="1"/>
      <p:bldP spid="78" grpId="1" animBg="1"/>
      <p:bldP spid="80" grpId="0" animBg="1"/>
      <p:bldP spid="80" grpId="1" animBg="1"/>
      <p:bldP spid="80" grpId="2" animBg="1"/>
      <p:bldP spid="81" grpId="0" animBg="1"/>
      <p:bldP spid="81" grpId="1" animBg="1"/>
      <p:bldP spid="81" grpId="2" animBg="1"/>
      <p:bldP spid="10" grpId="0" animBg="1"/>
      <p:bldP spid="10" grpId="1" animBg="1"/>
      <p:bldP spid="91" grpId="0" animBg="1"/>
      <p:bldP spid="102" grpId="0"/>
      <p:bldP spid="9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ChangeArrowheads="1"/>
          </p:cNvSpPr>
          <p:nvPr/>
        </p:nvSpPr>
        <p:spPr bwMode="auto">
          <a:xfrm>
            <a:off x="-14287" y="4391025"/>
            <a:ext cx="9144000" cy="2505075"/>
          </a:xfrm>
          <a:prstGeom prst="rect">
            <a:avLst/>
          </a:prstGeom>
          <a:solidFill>
            <a:srgbClr val="FFFFCC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165" name="Rectangle 22"/>
          <p:cNvSpPr>
            <a:spLocks noChangeArrowheads="1"/>
          </p:cNvSpPr>
          <p:nvPr/>
        </p:nvSpPr>
        <p:spPr bwMode="auto">
          <a:xfrm>
            <a:off x="6629400" y="44624"/>
            <a:ext cx="2514600" cy="466707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5715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6148" name="Text Box 23"/>
          <p:cNvSpPr txBox="1">
            <a:spLocks noChangeArrowheads="1"/>
          </p:cNvSpPr>
          <p:nvPr/>
        </p:nvSpPr>
        <p:spPr bwMode="auto">
          <a:xfrm>
            <a:off x="6718078" y="57108"/>
            <a:ext cx="4550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1800" b="1" dirty="0">
                <a:solidFill>
                  <a:srgbClr val="FFFF00"/>
                </a:solidFill>
                <a:latin typeface="Arial" charset="0"/>
              </a:rPr>
              <a:t>15</a:t>
            </a:r>
          </a:p>
        </p:txBody>
      </p:sp>
      <p:sp>
        <p:nvSpPr>
          <p:cNvPr id="6149" name="Text Box 24"/>
          <p:cNvSpPr txBox="1">
            <a:spLocks noChangeArrowheads="1"/>
          </p:cNvSpPr>
          <p:nvPr/>
        </p:nvSpPr>
        <p:spPr bwMode="auto">
          <a:xfrm>
            <a:off x="6714620" y="348734"/>
            <a:ext cx="48231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14</a:t>
            </a:r>
          </a:p>
        </p:txBody>
      </p:sp>
      <p:sp>
        <p:nvSpPr>
          <p:cNvPr id="6150" name="Text Box 25"/>
          <p:cNvSpPr txBox="1">
            <a:spLocks noChangeArrowheads="1"/>
          </p:cNvSpPr>
          <p:nvPr/>
        </p:nvSpPr>
        <p:spPr bwMode="auto">
          <a:xfrm>
            <a:off x="6725395" y="653534"/>
            <a:ext cx="48231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13</a:t>
            </a:r>
          </a:p>
        </p:txBody>
      </p:sp>
      <p:sp>
        <p:nvSpPr>
          <p:cNvPr id="6151" name="Text Box 26"/>
          <p:cNvSpPr txBox="1">
            <a:spLocks noChangeArrowheads="1"/>
          </p:cNvSpPr>
          <p:nvPr/>
        </p:nvSpPr>
        <p:spPr bwMode="auto">
          <a:xfrm>
            <a:off x="6718078" y="958334"/>
            <a:ext cx="5306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12</a:t>
            </a:r>
          </a:p>
        </p:txBody>
      </p:sp>
      <p:sp>
        <p:nvSpPr>
          <p:cNvPr id="6152" name="Text Box 27"/>
          <p:cNvSpPr txBox="1">
            <a:spLocks noChangeArrowheads="1"/>
          </p:cNvSpPr>
          <p:nvPr/>
        </p:nvSpPr>
        <p:spPr bwMode="auto">
          <a:xfrm>
            <a:off x="6743326" y="1267594"/>
            <a:ext cx="4550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11</a:t>
            </a:r>
          </a:p>
        </p:txBody>
      </p:sp>
      <p:sp>
        <p:nvSpPr>
          <p:cNvPr id="6153" name="Text Box 28"/>
          <p:cNvSpPr txBox="1">
            <a:spLocks noChangeArrowheads="1"/>
          </p:cNvSpPr>
          <p:nvPr/>
        </p:nvSpPr>
        <p:spPr bwMode="auto">
          <a:xfrm>
            <a:off x="6737206" y="1563286"/>
            <a:ext cx="50179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1800" b="1" dirty="0">
                <a:solidFill>
                  <a:srgbClr val="FFFF00"/>
                </a:solidFill>
                <a:latin typeface="Arial" charset="0"/>
              </a:rPr>
              <a:t>10</a:t>
            </a:r>
          </a:p>
        </p:txBody>
      </p:sp>
      <p:sp>
        <p:nvSpPr>
          <p:cNvPr id="6155" name="Text Box 29"/>
          <p:cNvSpPr txBox="1">
            <a:spLocks noChangeArrowheads="1"/>
          </p:cNvSpPr>
          <p:nvPr/>
        </p:nvSpPr>
        <p:spPr bwMode="auto">
          <a:xfrm>
            <a:off x="6712633" y="1841152"/>
            <a:ext cx="436985" cy="3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9</a:t>
            </a:r>
          </a:p>
        </p:txBody>
      </p:sp>
      <p:sp>
        <p:nvSpPr>
          <p:cNvPr id="6156" name="Text Box 30"/>
          <p:cNvSpPr txBox="1">
            <a:spLocks noChangeArrowheads="1"/>
          </p:cNvSpPr>
          <p:nvPr/>
        </p:nvSpPr>
        <p:spPr bwMode="auto">
          <a:xfrm>
            <a:off x="6708985" y="2164834"/>
            <a:ext cx="3866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8</a:t>
            </a:r>
          </a:p>
        </p:txBody>
      </p:sp>
      <p:sp>
        <p:nvSpPr>
          <p:cNvPr id="6157" name="Text Box 31"/>
          <p:cNvSpPr txBox="1">
            <a:spLocks noChangeArrowheads="1"/>
          </p:cNvSpPr>
          <p:nvPr/>
        </p:nvSpPr>
        <p:spPr bwMode="auto">
          <a:xfrm>
            <a:off x="6709215" y="2482334"/>
            <a:ext cx="33928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7</a:t>
            </a:r>
          </a:p>
        </p:txBody>
      </p:sp>
      <p:sp>
        <p:nvSpPr>
          <p:cNvPr id="6158" name="Text Box 32"/>
          <p:cNvSpPr txBox="1">
            <a:spLocks noChangeArrowheads="1"/>
          </p:cNvSpPr>
          <p:nvPr/>
        </p:nvSpPr>
        <p:spPr bwMode="auto">
          <a:xfrm>
            <a:off x="6712481" y="2789793"/>
            <a:ext cx="3149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6</a:t>
            </a:r>
          </a:p>
        </p:txBody>
      </p:sp>
      <p:sp>
        <p:nvSpPr>
          <p:cNvPr id="6159" name="Text Box 33"/>
          <p:cNvSpPr txBox="1">
            <a:spLocks noChangeArrowheads="1"/>
          </p:cNvSpPr>
          <p:nvPr/>
        </p:nvSpPr>
        <p:spPr bwMode="auto">
          <a:xfrm>
            <a:off x="6714620" y="3104885"/>
            <a:ext cx="276020" cy="36933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1800" b="1" dirty="0">
                <a:solidFill>
                  <a:srgbClr val="FFFF00"/>
                </a:solidFill>
                <a:latin typeface="Arial" charset="0"/>
              </a:rPr>
              <a:t>5</a:t>
            </a:r>
          </a:p>
        </p:txBody>
      </p:sp>
      <p:sp>
        <p:nvSpPr>
          <p:cNvPr id="6163" name="Text Box 37"/>
          <p:cNvSpPr txBox="1">
            <a:spLocks noChangeArrowheads="1"/>
          </p:cNvSpPr>
          <p:nvPr/>
        </p:nvSpPr>
        <p:spPr bwMode="auto">
          <a:xfrm>
            <a:off x="6750211" y="4354512"/>
            <a:ext cx="7561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1</a:t>
            </a:r>
          </a:p>
        </p:txBody>
      </p:sp>
      <p:sp>
        <p:nvSpPr>
          <p:cNvPr id="6164" name="Text Box 38"/>
          <p:cNvSpPr txBox="1">
            <a:spLocks noChangeArrowheads="1"/>
          </p:cNvSpPr>
          <p:nvPr/>
        </p:nvSpPr>
        <p:spPr bwMode="auto">
          <a:xfrm>
            <a:off x="7543800" y="0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2000" b="1" dirty="0">
                <a:solidFill>
                  <a:srgbClr val="FFFF00"/>
                </a:solidFill>
                <a:latin typeface="Arial" charset="0"/>
              </a:rPr>
              <a:t>$1 </a:t>
            </a:r>
            <a:r>
              <a:rPr lang="ru-RU" altLang="ru-RU" sz="2000" b="1" dirty="0">
                <a:solidFill>
                  <a:srgbClr val="FFFF00"/>
                </a:solidFill>
                <a:latin typeface="Arial" charset="0"/>
              </a:rPr>
              <a:t>000 000</a:t>
            </a:r>
            <a:endParaRPr lang="en-US" altLang="ru-RU" sz="2000" b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" name="Text Box 39"/>
          <p:cNvSpPr txBox="1">
            <a:spLocks noChangeArrowheads="1"/>
          </p:cNvSpPr>
          <p:nvPr/>
        </p:nvSpPr>
        <p:spPr bwMode="auto">
          <a:xfrm>
            <a:off x="7543800" y="320675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2000" b="1">
                <a:solidFill>
                  <a:srgbClr val="FFCC00"/>
                </a:solidFill>
                <a:latin typeface="Arial" charset="0"/>
              </a:rPr>
              <a:t>$500</a:t>
            </a:r>
            <a:r>
              <a:rPr lang="ru-RU" altLang="ru-RU" sz="2000" b="1">
                <a:solidFill>
                  <a:srgbClr val="FFCC00"/>
                </a:solidFill>
                <a:latin typeface="Arial" charset="0"/>
              </a:rPr>
              <a:t> </a:t>
            </a:r>
            <a:r>
              <a:rPr lang="en-US" altLang="ru-RU" sz="2000" b="1">
                <a:solidFill>
                  <a:srgbClr val="FFCC00"/>
                </a:solidFill>
                <a:latin typeface="Arial" charset="0"/>
              </a:rPr>
              <a:t>000</a:t>
            </a:r>
          </a:p>
        </p:txBody>
      </p:sp>
      <p:sp>
        <p:nvSpPr>
          <p:cNvPr id="6166" name="Text Box 40"/>
          <p:cNvSpPr txBox="1">
            <a:spLocks noChangeArrowheads="1"/>
          </p:cNvSpPr>
          <p:nvPr/>
        </p:nvSpPr>
        <p:spPr bwMode="auto">
          <a:xfrm>
            <a:off x="7543800" y="625475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2000" b="1">
                <a:solidFill>
                  <a:srgbClr val="FFCC00"/>
                </a:solidFill>
                <a:latin typeface="Arial" charset="0"/>
              </a:rPr>
              <a:t>$250</a:t>
            </a:r>
            <a:r>
              <a:rPr lang="ru-RU" altLang="ru-RU" sz="2000" b="1">
                <a:solidFill>
                  <a:srgbClr val="FFCC00"/>
                </a:solidFill>
                <a:latin typeface="Arial" charset="0"/>
              </a:rPr>
              <a:t> </a:t>
            </a:r>
            <a:r>
              <a:rPr lang="en-US" altLang="ru-RU" sz="2000" b="1">
                <a:solidFill>
                  <a:srgbClr val="FFCC00"/>
                </a:solidFill>
                <a:latin typeface="Arial" charset="0"/>
              </a:rPr>
              <a:t>000</a:t>
            </a:r>
          </a:p>
        </p:txBody>
      </p:sp>
      <p:sp>
        <p:nvSpPr>
          <p:cNvPr id="6167" name="Text Box 41"/>
          <p:cNvSpPr txBox="1">
            <a:spLocks noChangeArrowheads="1"/>
          </p:cNvSpPr>
          <p:nvPr/>
        </p:nvSpPr>
        <p:spPr bwMode="auto">
          <a:xfrm>
            <a:off x="7543800" y="930275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2000" b="1">
                <a:solidFill>
                  <a:srgbClr val="FFCC00"/>
                </a:solidFill>
                <a:latin typeface="Arial" charset="0"/>
              </a:rPr>
              <a:t>$125</a:t>
            </a:r>
            <a:r>
              <a:rPr lang="ru-RU" altLang="ru-RU" sz="2000" b="1">
                <a:solidFill>
                  <a:srgbClr val="FFCC00"/>
                </a:solidFill>
                <a:latin typeface="Arial" charset="0"/>
              </a:rPr>
              <a:t> </a:t>
            </a:r>
            <a:r>
              <a:rPr lang="en-US" altLang="ru-RU" sz="2000" b="1">
                <a:solidFill>
                  <a:srgbClr val="FFCC00"/>
                </a:solidFill>
                <a:latin typeface="Arial" charset="0"/>
              </a:rPr>
              <a:t>000</a:t>
            </a:r>
          </a:p>
        </p:txBody>
      </p:sp>
      <p:sp>
        <p:nvSpPr>
          <p:cNvPr id="6168" name="Text Box 42"/>
          <p:cNvSpPr txBox="1">
            <a:spLocks noChangeArrowheads="1"/>
          </p:cNvSpPr>
          <p:nvPr/>
        </p:nvSpPr>
        <p:spPr bwMode="auto">
          <a:xfrm>
            <a:off x="7543800" y="1235075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2000" b="1">
                <a:solidFill>
                  <a:srgbClr val="FFCC00"/>
                </a:solidFill>
                <a:latin typeface="Arial" charset="0"/>
              </a:rPr>
              <a:t>$64</a:t>
            </a:r>
            <a:r>
              <a:rPr lang="ru-RU" altLang="ru-RU" sz="2000" b="1">
                <a:solidFill>
                  <a:srgbClr val="FFCC00"/>
                </a:solidFill>
                <a:latin typeface="Arial" charset="0"/>
              </a:rPr>
              <a:t> </a:t>
            </a:r>
            <a:r>
              <a:rPr lang="en-US" altLang="ru-RU" sz="2000" b="1">
                <a:solidFill>
                  <a:srgbClr val="FFCC00"/>
                </a:solidFill>
                <a:latin typeface="Arial" charset="0"/>
              </a:rPr>
              <a:t>000</a:t>
            </a:r>
          </a:p>
        </p:txBody>
      </p:sp>
      <p:sp>
        <p:nvSpPr>
          <p:cNvPr id="6169" name="Text Box 43"/>
          <p:cNvSpPr txBox="1">
            <a:spLocks noChangeArrowheads="1"/>
          </p:cNvSpPr>
          <p:nvPr/>
        </p:nvSpPr>
        <p:spPr bwMode="auto">
          <a:xfrm>
            <a:off x="7543800" y="1539875"/>
            <a:ext cx="1565274" cy="40005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2000" b="1" dirty="0">
                <a:solidFill>
                  <a:srgbClr val="FFFF00"/>
                </a:solidFill>
                <a:latin typeface="Arial" charset="0"/>
              </a:rPr>
              <a:t>$32</a:t>
            </a:r>
            <a:r>
              <a:rPr lang="ru-RU" altLang="ru-RU" sz="2000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altLang="ru-RU" sz="2000" b="1" dirty="0">
                <a:solidFill>
                  <a:srgbClr val="FFFF00"/>
                </a:solidFill>
                <a:latin typeface="Arial" charset="0"/>
              </a:rPr>
              <a:t>000</a:t>
            </a:r>
          </a:p>
        </p:txBody>
      </p:sp>
      <p:sp>
        <p:nvSpPr>
          <p:cNvPr id="6170" name="Text Box 44"/>
          <p:cNvSpPr txBox="1">
            <a:spLocks noChangeArrowheads="1"/>
          </p:cNvSpPr>
          <p:nvPr/>
        </p:nvSpPr>
        <p:spPr bwMode="auto">
          <a:xfrm>
            <a:off x="7543800" y="1844675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2000" b="1">
                <a:solidFill>
                  <a:srgbClr val="FFC000"/>
                </a:solidFill>
                <a:latin typeface="Arial" charset="0"/>
              </a:rPr>
              <a:t>$16</a:t>
            </a:r>
            <a:r>
              <a:rPr lang="ru-RU" altLang="ru-RU" sz="2000" b="1">
                <a:solidFill>
                  <a:srgbClr val="FFC000"/>
                </a:solidFill>
                <a:latin typeface="Arial" charset="0"/>
              </a:rPr>
              <a:t> </a:t>
            </a:r>
            <a:r>
              <a:rPr lang="en-US" altLang="ru-RU" sz="2000" b="1">
                <a:solidFill>
                  <a:srgbClr val="FFC000"/>
                </a:solidFill>
                <a:latin typeface="Arial" charset="0"/>
              </a:rPr>
              <a:t>000</a:t>
            </a:r>
          </a:p>
        </p:txBody>
      </p:sp>
      <p:sp>
        <p:nvSpPr>
          <p:cNvPr id="6171" name="Text Box 45"/>
          <p:cNvSpPr txBox="1">
            <a:spLocks noChangeArrowheads="1"/>
          </p:cNvSpPr>
          <p:nvPr/>
        </p:nvSpPr>
        <p:spPr bwMode="auto">
          <a:xfrm>
            <a:off x="7543800" y="2149475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2000" b="1">
                <a:solidFill>
                  <a:srgbClr val="FFCC00"/>
                </a:solidFill>
                <a:latin typeface="Arial" charset="0"/>
              </a:rPr>
              <a:t>$8</a:t>
            </a:r>
            <a:r>
              <a:rPr lang="ru-RU" altLang="ru-RU" sz="2000" b="1">
                <a:solidFill>
                  <a:srgbClr val="FFCC00"/>
                </a:solidFill>
                <a:latin typeface="Arial" charset="0"/>
              </a:rPr>
              <a:t> </a:t>
            </a:r>
            <a:r>
              <a:rPr lang="en-US" altLang="ru-RU" sz="2000" b="1">
                <a:solidFill>
                  <a:srgbClr val="FFCC00"/>
                </a:solidFill>
                <a:latin typeface="Arial" charset="0"/>
              </a:rPr>
              <a:t>000</a:t>
            </a:r>
          </a:p>
        </p:txBody>
      </p:sp>
      <p:sp>
        <p:nvSpPr>
          <p:cNvPr id="3" name="Text Box 46"/>
          <p:cNvSpPr txBox="1">
            <a:spLocks noChangeArrowheads="1"/>
          </p:cNvSpPr>
          <p:nvPr/>
        </p:nvSpPr>
        <p:spPr bwMode="auto">
          <a:xfrm>
            <a:off x="7543800" y="2454275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2000" b="1">
                <a:solidFill>
                  <a:srgbClr val="FFCC00"/>
                </a:solidFill>
                <a:latin typeface="Arial" charset="0"/>
              </a:rPr>
              <a:t>$4</a:t>
            </a:r>
            <a:r>
              <a:rPr lang="ru-RU" altLang="ru-RU" sz="2000" b="1">
                <a:solidFill>
                  <a:srgbClr val="FFCC00"/>
                </a:solidFill>
                <a:latin typeface="Arial" charset="0"/>
              </a:rPr>
              <a:t> </a:t>
            </a:r>
            <a:r>
              <a:rPr lang="en-US" altLang="ru-RU" sz="2000" b="1">
                <a:solidFill>
                  <a:srgbClr val="FFCC00"/>
                </a:solidFill>
                <a:latin typeface="Arial" charset="0"/>
              </a:rPr>
              <a:t>000</a:t>
            </a:r>
          </a:p>
        </p:txBody>
      </p:sp>
      <p:sp>
        <p:nvSpPr>
          <p:cNvPr id="6173" name="Text Box 47"/>
          <p:cNvSpPr txBox="1">
            <a:spLocks noChangeArrowheads="1"/>
          </p:cNvSpPr>
          <p:nvPr/>
        </p:nvSpPr>
        <p:spPr bwMode="auto">
          <a:xfrm>
            <a:off x="7543800" y="2759075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2000" b="1">
                <a:solidFill>
                  <a:srgbClr val="FFCC00"/>
                </a:solidFill>
                <a:latin typeface="Arial" charset="0"/>
              </a:rPr>
              <a:t>$2</a:t>
            </a:r>
            <a:r>
              <a:rPr lang="ru-RU" altLang="ru-RU" sz="2000" b="1">
                <a:solidFill>
                  <a:srgbClr val="FFCC00"/>
                </a:solidFill>
                <a:latin typeface="Arial" charset="0"/>
              </a:rPr>
              <a:t> </a:t>
            </a:r>
            <a:r>
              <a:rPr lang="en-US" altLang="ru-RU" sz="2000" b="1">
                <a:solidFill>
                  <a:srgbClr val="FFCC00"/>
                </a:solidFill>
                <a:latin typeface="Arial" charset="0"/>
              </a:rPr>
              <a:t>000</a:t>
            </a:r>
          </a:p>
        </p:txBody>
      </p:sp>
      <p:sp>
        <p:nvSpPr>
          <p:cNvPr id="6174" name="Text Box 48"/>
          <p:cNvSpPr txBox="1">
            <a:spLocks noChangeArrowheads="1"/>
          </p:cNvSpPr>
          <p:nvPr/>
        </p:nvSpPr>
        <p:spPr bwMode="auto">
          <a:xfrm>
            <a:off x="7543800" y="3063875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2000" b="1" dirty="0">
                <a:solidFill>
                  <a:srgbClr val="FFFF00"/>
                </a:solidFill>
                <a:latin typeface="Arial" charset="0"/>
              </a:rPr>
              <a:t>$1</a:t>
            </a:r>
            <a:r>
              <a:rPr lang="ru-RU" altLang="ru-RU" sz="2000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altLang="ru-RU" sz="2000" b="1" dirty="0">
                <a:solidFill>
                  <a:srgbClr val="FFFF00"/>
                </a:solidFill>
                <a:latin typeface="Arial" charset="0"/>
              </a:rPr>
              <a:t>000</a:t>
            </a:r>
          </a:p>
        </p:txBody>
      </p:sp>
      <p:sp>
        <p:nvSpPr>
          <p:cNvPr id="6179" name="Oval 53"/>
          <p:cNvSpPr>
            <a:spLocks noChangeArrowheads="1"/>
          </p:cNvSpPr>
          <p:nvPr/>
        </p:nvSpPr>
        <p:spPr bwMode="auto">
          <a:xfrm>
            <a:off x="7239000" y="4419600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183" name="Oval 57"/>
          <p:cNvSpPr>
            <a:spLocks noChangeArrowheads="1"/>
          </p:cNvSpPr>
          <p:nvPr/>
        </p:nvSpPr>
        <p:spPr bwMode="auto">
          <a:xfrm>
            <a:off x="7239000" y="3200400"/>
            <a:ext cx="152400" cy="152400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184" name="Oval 58"/>
          <p:cNvSpPr>
            <a:spLocks noChangeArrowheads="1"/>
          </p:cNvSpPr>
          <p:nvPr/>
        </p:nvSpPr>
        <p:spPr bwMode="auto">
          <a:xfrm>
            <a:off x="7239000" y="2895600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185" name="Oval 59"/>
          <p:cNvSpPr>
            <a:spLocks noChangeArrowheads="1"/>
          </p:cNvSpPr>
          <p:nvPr/>
        </p:nvSpPr>
        <p:spPr bwMode="auto">
          <a:xfrm>
            <a:off x="7239000" y="2590800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186" name="Oval 60"/>
          <p:cNvSpPr>
            <a:spLocks noChangeArrowheads="1"/>
          </p:cNvSpPr>
          <p:nvPr/>
        </p:nvSpPr>
        <p:spPr bwMode="auto">
          <a:xfrm>
            <a:off x="7239000" y="2286000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187" name="Oval 61"/>
          <p:cNvSpPr>
            <a:spLocks noChangeArrowheads="1"/>
          </p:cNvSpPr>
          <p:nvPr/>
        </p:nvSpPr>
        <p:spPr bwMode="auto">
          <a:xfrm>
            <a:off x="7239000" y="1981200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188" name="Oval 62"/>
          <p:cNvSpPr>
            <a:spLocks noChangeArrowheads="1"/>
          </p:cNvSpPr>
          <p:nvPr/>
        </p:nvSpPr>
        <p:spPr bwMode="auto">
          <a:xfrm>
            <a:off x="7239000" y="1676400"/>
            <a:ext cx="152400" cy="152400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/>
            <a:endParaRPr lang="ru-RU" altLang="ru-RU"/>
          </a:p>
        </p:txBody>
      </p:sp>
      <p:sp>
        <p:nvSpPr>
          <p:cNvPr id="6189" name="Oval 63"/>
          <p:cNvSpPr>
            <a:spLocks noChangeArrowheads="1"/>
          </p:cNvSpPr>
          <p:nvPr/>
        </p:nvSpPr>
        <p:spPr bwMode="auto">
          <a:xfrm>
            <a:off x="7239000" y="1371600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190" name="Oval 64"/>
          <p:cNvSpPr>
            <a:spLocks noChangeArrowheads="1"/>
          </p:cNvSpPr>
          <p:nvPr/>
        </p:nvSpPr>
        <p:spPr bwMode="auto">
          <a:xfrm>
            <a:off x="7239000" y="1066800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191" name="Oval 65"/>
          <p:cNvSpPr>
            <a:spLocks noChangeArrowheads="1"/>
          </p:cNvSpPr>
          <p:nvPr/>
        </p:nvSpPr>
        <p:spPr bwMode="auto">
          <a:xfrm>
            <a:off x="7239000" y="762000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192" name="Oval 66"/>
          <p:cNvSpPr>
            <a:spLocks noChangeArrowheads="1"/>
          </p:cNvSpPr>
          <p:nvPr/>
        </p:nvSpPr>
        <p:spPr bwMode="auto">
          <a:xfrm>
            <a:off x="7239000" y="457200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193" name="Oval 67"/>
          <p:cNvSpPr>
            <a:spLocks noChangeArrowheads="1"/>
          </p:cNvSpPr>
          <p:nvPr/>
        </p:nvSpPr>
        <p:spPr bwMode="auto">
          <a:xfrm>
            <a:off x="7239000" y="152400"/>
            <a:ext cx="152400" cy="152400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78" name="AutoShape 15"/>
          <p:cNvSpPr>
            <a:spLocks noChangeArrowheads="1"/>
          </p:cNvSpPr>
          <p:nvPr/>
        </p:nvSpPr>
        <p:spPr bwMode="auto">
          <a:xfrm>
            <a:off x="5082719" y="4781550"/>
            <a:ext cx="3929062" cy="857250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ru-RU" sz="3600" b="1" dirty="0" smtClean="0">
                <a:latin typeface="Monotype Corsiva" pitchFamily="66" charset="0"/>
              </a:rPr>
              <a:t>гниение</a:t>
            </a:r>
            <a:endParaRPr lang="ru-RU" sz="3600" b="1" dirty="0">
              <a:latin typeface="Monotype Corsiva" pitchFamily="66" charset="0"/>
            </a:endParaRPr>
          </a:p>
        </p:txBody>
      </p:sp>
      <p:sp>
        <p:nvSpPr>
          <p:cNvPr id="79" name="AutoShape 15"/>
          <p:cNvSpPr>
            <a:spLocks noChangeArrowheads="1"/>
          </p:cNvSpPr>
          <p:nvPr/>
        </p:nvSpPr>
        <p:spPr bwMode="auto">
          <a:xfrm>
            <a:off x="608689" y="5781675"/>
            <a:ext cx="3929063" cy="857250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ru-RU" sz="3600" b="1" dirty="0" smtClean="0">
                <a:latin typeface="Monotype Corsiva" pitchFamily="66" charset="0"/>
              </a:rPr>
              <a:t>плавление</a:t>
            </a:r>
            <a:endParaRPr lang="ru-RU" sz="3600" b="1" dirty="0">
              <a:latin typeface="Monotype Corsiva" pitchFamily="66" charset="0"/>
            </a:endParaRPr>
          </a:p>
        </p:txBody>
      </p:sp>
      <p:sp>
        <p:nvSpPr>
          <p:cNvPr id="80" name="AutoShape 15"/>
          <p:cNvSpPr>
            <a:spLocks noChangeArrowheads="1"/>
          </p:cNvSpPr>
          <p:nvPr/>
        </p:nvSpPr>
        <p:spPr bwMode="auto">
          <a:xfrm>
            <a:off x="5072063" y="5786438"/>
            <a:ext cx="3929062" cy="857250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ru-RU" sz="3600" b="1" dirty="0" smtClean="0">
                <a:latin typeface="Monotype Corsiva" pitchFamily="66" charset="0"/>
              </a:rPr>
              <a:t>испарение</a:t>
            </a:r>
            <a:endParaRPr lang="ru-RU" sz="3600" b="1" dirty="0">
              <a:latin typeface="Monotype Corsiva" pitchFamily="66" charset="0"/>
            </a:endParaRPr>
          </a:p>
        </p:txBody>
      </p:sp>
      <p:sp>
        <p:nvSpPr>
          <p:cNvPr id="81" name="AutoShape 13"/>
          <p:cNvSpPr>
            <a:spLocks noChangeArrowheads="1"/>
          </p:cNvSpPr>
          <p:nvPr/>
        </p:nvSpPr>
        <p:spPr bwMode="auto">
          <a:xfrm>
            <a:off x="562296" y="4724400"/>
            <a:ext cx="3929063" cy="857250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ru-RU" sz="3600" b="1" dirty="0">
                <a:latin typeface="Monotype Corsiva" pitchFamily="66" charset="0"/>
              </a:rPr>
              <a:t>кипение 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393389" y="206375"/>
            <a:ext cx="1116587" cy="685800"/>
            <a:chOff x="393389" y="206375"/>
            <a:chExt cx="1116587" cy="685800"/>
          </a:xfrm>
        </p:grpSpPr>
        <p:sp>
          <p:nvSpPr>
            <p:cNvPr id="83" name="Oval 50"/>
            <p:cNvSpPr>
              <a:spLocks noChangeArrowheads="1"/>
            </p:cNvSpPr>
            <p:nvPr/>
          </p:nvSpPr>
          <p:spPr bwMode="auto">
            <a:xfrm>
              <a:off x="393389" y="206375"/>
              <a:ext cx="1081087" cy="68580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57150">
              <a:solidFill>
                <a:srgbClr val="00B05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202" name="Text Box 53"/>
            <p:cNvSpPr txBox="1">
              <a:spLocks noChangeArrowheads="1"/>
            </p:cNvSpPr>
            <p:nvPr/>
          </p:nvSpPr>
          <p:spPr bwMode="auto">
            <a:xfrm>
              <a:off x="443176" y="275425"/>
              <a:ext cx="1066800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ru-RU" sz="2400" b="1" dirty="0">
                  <a:solidFill>
                    <a:schemeClr val="bg1"/>
                  </a:solidFill>
                  <a:latin typeface="Arial" charset="0"/>
                </a:rPr>
                <a:t>50:50</a:t>
              </a:r>
              <a:endParaRPr lang="en-US" altLang="ru-RU" sz="2400" dirty="0">
                <a:solidFill>
                  <a:schemeClr val="bg1"/>
                </a:solidFill>
                <a:latin typeface="Arial" charset="0"/>
              </a:endParaRP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1664494" y="214313"/>
            <a:ext cx="928687" cy="685800"/>
            <a:chOff x="1643063" y="214313"/>
            <a:chExt cx="928687" cy="685800"/>
          </a:xfrm>
        </p:grpSpPr>
        <p:sp>
          <p:nvSpPr>
            <p:cNvPr id="84" name="Oval 52"/>
            <p:cNvSpPr>
              <a:spLocks noChangeArrowheads="1"/>
            </p:cNvSpPr>
            <p:nvPr/>
          </p:nvSpPr>
          <p:spPr bwMode="auto">
            <a:xfrm>
              <a:off x="1643063" y="214313"/>
              <a:ext cx="928687" cy="68580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57150">
              <a:solidFill>
                <a:srgbClr val="00B05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pic>
          <p:nvPicPr>
            <p:cNvPr id="6203" name="Picture 54"/>
            <p:cNvPicPr>
              <a:picLocks noChangeAspect="1" noChangeArrowheads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1850231" y="266700"/>
              <a:ext cx="514350" cy="606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Группа 3"/>
          <p:cNvGrpSpPr/>
          <p:nvPr/>
        </p:nvGrpSpPr>
        <p:grpSpPr>
          <a:xfrm>
            <a:off x="3924300" y="244475"/>
            <a:ext cx="1295400" cy="685800"/>
            <a:chOff x="3768725" y="214313"/>
            <a:chExt cx="1295400" cy="685800"/>
          </a:xfrm>
        </p:grpSpPr>
        <p:sp>
          <p:nvSpPr>
            <p:cNvPr id="85" name="Oval 51"/>
            <p:cNvSpPr>
              <a:spLocks noChangeArrowheads="1"/>
            </p:cNvSpPr>
            <p:nvPr/>
          </p:nvSpPr>
          <p:spPr bwMode="auto">
            <a:xfrm>
              <a:off x="3768725" y="214313"/>
              <a:ext cx="1295400" cy="68580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57150">
              <a:solidFill>
                <a:srgbClr val="00B05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204" name="Oval 56"/>
            <p:cNvSpPr>
              <a:spLocks noChangeArrowheads="1"/>
            </p:cNvSpPr>
            <p:nvPr/>
          </p:nvSpPr>
          <p:spPr bwMode="auto">
            <a:xfrm>
              <a:off x="4325938" y="292100"/>
              <a:ext cx="152400" cy="1524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6205" name="Oval 58"/>
            <p:cNvSpPr>
              <a:spLocks noChangeArrowheads="1"/>
            </p:cNvSpPr>
            <p:nvPr/>
          </p:nvSpPr>
          <p:spPr bwMode="auto">
            <a:xfrm>
              <a:off x="4638675" y="257175"/>
              <a:ext cx="152400" cy="1524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6206" name="Oval 60"/>
            <p:cNvSpPr>
              <a:spLocks noChangeArrowheads="1"/>
            </p:cNvSpPr>
            <p:nvPr/>
          </p:nvSpPr>
          <p:spPr bwMode="auto">
            <a:xfrm>
              <a:off x="4000500" y="244475"/>
              <a:ext cx="152400" cy="1524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6207" name="AutoShape 55"/>
            <p:cNvSpPr>
              <a:spLocks noChangeArrowheads="1"/>
            </p:cNvSpPr>
            <p:nvPr/>
          </p:nvSpPr>
          <p:spPr bwMode="auto">
            <a:xfrm rot="5400000">
              <a:off x="4576763" y="396875"/>
              <a:ext cx="304800" cy="304800"/>
            </a:xfrm>
            <a:prstGeom prst="flowChartDisplay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6208" name="AutoShape 57"/>
            <p:cNvSpPr>
              <a:spLocks noChangeArrowheads="1"/>
            </p:cNvSpPr>
            <p:nvPr/>
          </p:nvSpPr>
          <p:spPr bwMode="auto">
            <a:xfrm rot="5400000">
              <a:off x="4249738" y="436563"/>
              <a:ext cx="304800" cy="304800"/>
            </a:xfrm>
            <a:prstGeom prst="flowChartDisplay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6209" name="AutoShape 59"/>
            <p:cNvSpPr>
              <a:spLocks noChangeArrowheads="1"/>
            </p:cNvSpPr>
            <p:nvPr/>
          </p:nvSpPr>
          <p:spPr bwMode="auto">
            <a:xfrm rot="5400000">
              <a:off x="3924300" y="400050"/>
              <a:ext cx="304800" cy="304800"/>
            </a:xfrm>
            <a:prstGeom prst="flowChartDisplay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</p:grpSp>
      <p:pic>
        <p:nvPicPr>
          <p:cNvPr id="6210" name="Picture 1" descr="http://www.gifpark.su/Gifs/LETTERS/3/a4.gif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75" y="5000625"/>
            <a:ext cx="43815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11" name="Picture 2" descr="http://www.gifpark.su/Gifs/LETTERS/3/b4.gif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3438" y="5000625"/>
            <a:ext cx="43815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12" name="Picture 3" descr="http://www.gifpark.su/Gifs/LETTERS/3/c4.gif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75" y="6000750"/>
            <a:ext cx="43815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13" name="Picture 4" descr="http://www.gifpark.su/Gifs/LETTERS/3/d4.gif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3438" y="6000750"/>
            <a:ext cx="43815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Группа 8"/>
          <p:cNvGrpSpPr/>
          <p:nvPr/>
        </p:nvGrpSpPr>
        <p:grpSpPr>
          <a:xfrm>
            <a:off x="2801563" y="206375"/>
            <a:ext cx="928688" cy="685800"/>
            <a:chOff x="2724150" y="228600"/>
            <a:chExt cx="928688" cy="685800"/>
          </a:xfrm>
        </p:grpSpPr>
        <p:sp>
          <p:nvSpPr>
            <p:cNvPr id="71" name="Oval 52"/>
            <p:cNvSpPr>
              <a:spLocks noChangeArrowheads="1"/>
            </p:cNvSpPr>
            <p:nvPr/>
          </p:nvSpPr>
          <p:spPr bwMode="auto">
            <a:xfrm>
              <a:off x="2724150" y="228600"/>
              <a:ext cx="928688" cy="68580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57150">
              <a:solidFill>
                <a:srgbClr val="00B05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4" name="Улыбающееся лицо 73"/>
            <p:cNvSpPr/>
            <p:nvPr/>
          </p:nvSpPr>
          <p:spPr>
            <a:xfrm>
              <a:off x="2909888" y="328612"/>
              <a:ext cx="557212" cy="485775"/>
            </a:xfrm>
            <a:prstGeom prst="smileyFace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pic>
        <p:nvPicPr>
          <p:cNvPr id="5" name="50-5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2658756" y="3830637"/>
            <a:ext cx="71403" cy="71403"/>
          </a:xfrm>
          <a:prstGeom prst="rect">
            <a:avLst/>
          </a:prstGeom>
        </p:spPr>
      </p:pic>
      <p:pic>
        <p:nvPicPr>
          <p:cNvPr id="8" name="ВОПРОСЫ-1-5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5957958" y="3839261"/>
            <a:ext cx="45719" cy="45719"/>
          </a:xfrm>
          <a:prstGeom prst="rect">
            <a:avLst/>
          </a:prstGeom>
        </p:spPr>
      </p:pic>
      <p:sp>
        <p:nvSpPr>
          <p:cNvPr id="10" name="Овал 9"/>
          <p:cNvSpPr/>
          <p:nvPr/>
        </p:nvSpPr>
        <p:spPr>
          <a:xfrm>
            <a:off x="5508104" y="184150"/>
            <a:ext cx="864096" cy="841376"/>
          </a:xfrm>
          <a:prstGeom prst="ellipse">
            <a:avLst/>
          </a:prstGeom>
          <a:gradFill>
            <a:gsLst>
              <a:gs pos="38000">
                <a:srgbClr val="FFFF00"/>
              </a:gs>
              <a:gs pos="86000">
                <a:srgbClr val="0070C0"/>
              </a:gs>
              <a:gs pos="67000">
                <a:schemeClr val="accent6">
                  <a:lumMod val="40000"/>
                  <a:lumOff val="60000"/>
                </a:schemeClr>
              </a:gs>
              <a:gs pos="52000">
                <a:srgbClr val="00B050"/>
              </a:gs>
              <a:gs pos="97000">
                <a:schemeClr val="bg1"/>
              </a:gs>
            </a:gsLst>
            <a:path path="circle">
              <a:fillToRect l="100000" t="100000"/>
            </a:path>
          </a:gradFill>
          <a:ln>
            <a:solidFill>
              <a:schemeClr val="bg1"/>
            </a:solidFill>
          </a:ln>
          <a:effectLst>
            <a:glow rad="1270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Звонок другу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 flipV="1">
            <a:off x="4877753" y="4131556"/>
            <a:ext cx="45719" cy="45719"/>
          </a:xfrm>
          <a:prstGeom prst="rect">
            <a:avLst/>
          </a:prstGeom>
        </p:spPr>
      </p:pic>
      <p:pic>
        <p:nvPicPr>
          <p:cNvPr id="12" name="Зал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 flipV="1">
            <a:off x="824176" y="1952224"/>
            <a:ext cx="45719" cy="45719"/>
          </a:xfrm>
          <a:prstGeom prst="rect">
            <a:avLst/>
          </a:prstGeom>
        </p:spPr>
      </p:pic>
      <p:sp>
        <p:nvSpPr>
          <p:cNvPr id="86" name="Rectangle 78"/>
          <p:cNvSpPr>
            <a:spLocks noChangeArrowheads="1"/>
          </p:cNvSpPr>
          <p:nvPr/>
        </p:nvSpPr>
        <p:spPr bwMode="auto">
          <a:xfrm>
            <a:off x="6643688" y="4357688"/>
            <a:ext cx="2465387" cy="322262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90" name="Rectangle 78"/>
          <p:cNvSpPr>
            <a:spLocks noChangeArrowheads="1"/>
          </p:cNvSpPr>
          <p:nvPr/>
        </p:nvSpPr>
        <p:spPr bwMode="auto">
          <a:xfrm>
            <a:off x="6643687" y="4058688"/>
            <a:ext cx="2465387" cy="322262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92" name="Rectangle 78"/>
          <p:cNvSpPr>
            <a:spLocks noChangeArrowheads="1"/>
          </p:cNvSpPr>
          <p:nvPr/>
        </p:nvSpPr>
        <p:spPr bwMode="auto">
          <a:xfrm>
            <a:off x="6643688" y="3768725"/>
            <a:ext cx="2465387" cy="322262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94" name="Rectangle 78"/>
          <p:cNvSpPr>
            <a:spLocks noChangeArrowheads="1"/>
          </p:cNvSpPr>
          <p:nvPr/>
        </p:nvSpPr>
        <p:spPr bwMode="auto">
          <a:xfrm>
            <a:off x="6643688" y="3454644"/>
            <a:ext cx="2465387" cy="322262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95" name="Text Box 37"/>
          <p:cNvSpPr txBox="1">
            <a:spLocks noChangeArrowheads="1"/>
          </p:cNvSpPr>
          <p:nvPr/>
        </p:nvSpPr>
        <p:spPr bwMode="auto">
          <a:xfrm>
            <a:off x="6703319" y="4333875"/>
            <a:ext cx="48459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1</a:t>
            </a:r>
          </a:p>
        </p:txBody>
      </p:sp>
      <p:sp>
        <p:nvSpPr>
          <p:cNvPr id="96" name="Oval 53"/>
          <p:cNvSpPr>
            <a:spLocks noChangeArrowheads="1"/>
          </p:cNvSpPr>
          <p:nvPr/>
        </p:nvSpPr>
        <p:spPr bwMode="auto">
          <a:xfrm>
            <a:off x="7239000" y="4463256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97" name="Text Box 52"/>
          <p:cNvSpPr txBox="1">
            <a:spLocks noChangeArrowheads="1"/>
          </p:cNvSpPr>
          <p:nvPr/>
        </p:nvSpPr>
        <p:spPr bwMode="auto">
          <a:xfrm>
            <a:off x="7529513" y="4345537"/>
            <a:ext cx="91663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$100</a:t>
            </a:r>
          </a:p>
        </p:txBody>
      </p:sp>
      <p:sp>
        <p:nvSpPr>
          <p:cNvPr id="98" name="Text Box 36"/>
          <p:cNvSpPr txBox="1">
            <a:spLocks noChangeArrowheads="1"/>
          </p:cNvSpPr>
          <p:nvPr/>
        </p:nvSpPr>
        <p:spPr bwMode="auto">
          <a:xfrm>
            <a:off x="6705600" y="4036889"/>
            <a:ext cx="685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2</a:t>
            </a:r>
          </a:p>
        </p:txBody>
      </p:sp>
      <p:sp>
        <p:nvSpPr>
          <p:cNvPr id="100" name="Oval 59"/>
          <p:cNvSpPr>
            <a:spLocks noChangeArrowheads="1"/>
          </p:cNvSpPr>
          <p:nvPr/>
        </p:nvSpPr>
        <p:spPr bwMode="auto">
          <a:xfrm>
            <a:off x="7244862" y="4158261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101" name="Text Box 51"/>
          <p:cNvSpPr txBox="1">
            <a:spLocks noChangeArrowheads="1"/>
          </p:cNvSpPr>
          <p:nvPr/>
        </p:nvSpPr>
        <p:spPr bwMode="auto">
          <a:xfrm>
            <a:off x="7529513" y="4046782"/>
            <a:ext cx="1000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$200</a:t>
            </a:r>
          </a:p>
        </p:txBody>
      </p:sp>
      <p:sp>
        <p:nvSpPr>
          <p:cNvPr id="102" name="Text Box 35"/>
          <p:cNvSpPr txBox="1">
            <a:spLocks noChangeArrowheads="1"/>
          </p:cNvSpPr>
          <p:nvPr/>
        </p:nvSpPr>
        <p:spPr bwMode="auto">
          <a:xfrm>
            <a:off x="6719905" y="3755535"/>
            <a:ext cx="4226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3</a:t>
            </a:r>
          </a:p>
        </p:txBody>
      </p:sp>
      <p:sp>
        <p:nvSpPr>
          <p:cNvPr id="103" name="Oval 58"/>
          <p:cNvSpPr>
            <a:spLocks noChangeArrowheads="1"/>
          </p:cNvSpPr>
          <p:nvPr/>
        </p:nvSpPr>
        <p:spPr bwMode="auto">
          <a:xfrm>
            <a:off x="7244862" y="3853656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104" name="Text Box 50"/>
          <p:cNvSpPr txBox="1">
            <a:spLocks noChangeArrowheads="1"/>
          </p:cNvSpPr>
          <p:nvPr/>
        </p:nvSpPr>
        <p:spPr bwMode="auto">
          <a:xfrm>
            <a:off x="7529513" y="3743569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$300</a:t>
            </a:r>
          </a:p>
        </p:txBody>
      </p:sp>
      <p:sp>
        <p:nvSpPr>
          <p:cNvPr id="105" name="Text Box 34"/>
          <p:cNvSpPr txBox="1">
            <a:spLocks noChangeArrowheads="1"/>
          </p:cNvSpPr>
          <p:nvPr/>
        </p:nvSpPr>
        <p:spPr bwMode="auto">
          <a:xfrm>
            <a:off x="6719905" y="3420180"/>
            <a:ext cx="4226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b="1" dirty="0">
                <a:solidFill>
                  <a:srgbClr val="FFCC00"/>
                </a:solidFill>
                <a:latin typeface="Arial" charset="0"/>
              </a:rPr>
              <a:t>4</a:t>
            </a:r>
          </a:p>
        </p:txBody>
      </p:sp>
      <p:sp>
        <p:nvSpPr>
          <p:cNvPr id="106" name="Oval 58"/>
          <p:cNvSpPr>
            <a:spLocks noChangeArrowheads="1"/>
          </p:cNvSpPr>
          <p:nvPr/>
        </p:nvSpPr>
        <p:spPr bwMode="auto">
          <a:xfrm>
            <a:off x="7239000" y="3528646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107" name="Text Box 49"/>
          <p:cNvSpPr txBox="1">
            <a:spLocks noChangeArrowheads="1"/>
          </p:cNvSpPr>
          <p:nvPr/>
        </p:nvSpPr>
        <p:spPr bwMode="auto">
          <a:xfrm>
            <a:off x="7543800" y="3404821"/>
            <a:ext cx="1000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2000" b="1" dirty="0">
                <a:solidFill>
                  <a:schemeClr val="bg1"/>
                </a:solidFill>
                <a:latin typeface="Arial" charset="0"/>
              </a:rPr>
              <a:t>$500</a:t>
            </a:r>
          </a:p>
        </p:txBody>
      </p:sp>
      <p:sp>
        <p:nvSpPr>
          <p:cNvPr id="87" name="Прямоугольник 79"/>
          <p:cNvSpPr>
            <a:spLocks noChangeArrowheads="1"/>
          </p:cNvSpPr>
          <p:nvPr/>
        </p:nvSpPr>
        <p:spPr bwMode="auto">
          <a:xfrm>
            <a:off x="590977" y="1191583"/>
            <a:ext cx="5500687" cy="258532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ru-RU" sz="3600" b="1" dirty="0" smtClean="0">
                <a:latin typeface="Segoe Script" pitchFamily="34" charset="0"/>
              </a:rPr>
              <a:t>4.Какое </a:t>
            </a:r>
            <a:r>
              <a:rPr lang="ru-RU" altLang="ru-RU" sz="3600" b="1" dirty="0">
                <a:latin typeface="Segoe Script" pitchFamily="34" charset="0"/>
              </a:rPr>
              <a:t>явление является химическим ? </a:t>
            </a:r>
            <a:endParaRPr lang="ru-RU" altLang="ru-RU" sz="3600" dirty="0">
              <a:latin typeface="Segoe Script" pitchFamily="34" charset="0"/>
            </a:endParaRPr>
          </a:p>
        </p:txBody>
      </p:sp>
      <p:pic>
        <p:nvPicPr>
          <p:cNvPr id="13" name="ДА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473892" y="3784600"/>
            <a:ext cx="69056" cy="69056"/>
          </a:xfrm>
          <a:prstGeom prst="rect">
            <a:avLst/>
          </a:prstGeom>
        </p:spPr>
      </p:pic>
      <p:pic>
        <p:nvPicPr>
          <p:cNvPr id="14" name="смайлик.mp3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>
                  <p14:trim end="280833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3612776" y="3546108"/>
            <a:ext cx="58737" cy="58737"/>
          </a:xfrm>
          <a:prstGeom prst="rect">
            <a:avLst/>
          </a:prstGeom>
        </p:spPr>
      </p:pic>
      <p:pic>
        <p:nvPicPr>
          <p:cNvPr id="15" name="конец1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301412" y="2871113"/>
            <a:ext cx="45719" cy="45719"/>
          </a:xfrm>
          <a:prstGeom prst="rect">
            <a:avLst/>
          </a:prstGeom>
        </p:spPr>
      </p:pic>
      <p:pic>
        <p:nvPicPr>
          <p:cNvPr id="16" name="конец1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3"/>
          <a:stretch>
            <a:fillRect/>
          </a:stretch>
        </p:blipFill>
        <p:spPr>
          <a:xfrm flipV="1">
            <a:off x="844350" y="2971800"/>
            <a:ext cx="53592" cy="53592"/>
          </a:xfrm>
          <a:prstGeom prst="rect">
            <a:avLst/>
          </a:prstGeom>
        </p:spPr>
      </p:pic>
      <p:pic>
        <p:nvPicPr>
          <p:cNvPr id="17" name="конец1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4705099" y="2707117"/>
            <a:ext cx="89151" cy="89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533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1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2" dur="348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347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335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481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1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audio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showWhenStopped="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101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360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audio>
              <p:cMediaNode showWhenStopped="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344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indefinite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66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8" dur="indefinite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indefinite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447"/>
                            </p:stCondLst>
                            <p:childTnLst>
                              <p:par>
                                <p:cTn id="9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audio>
              <p:cMediaNode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344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99"/>
                                      </p:to>
                                    </p:animClr>
                                    <p:set>
                                      <p:cBhvr>
                                        <p:cTn id="103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447"/>
                            </p:stCondLst>
                            <p:childTnLst>
                              <p:par>
                                <p:cTn id="10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audio>
              <p:cMediaNode showWhenStopped="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344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7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99"/>
                                      </p:to>
                                    </p:animClr>
                                    <p:set>
                                      <p:cBhvr>
                                        <p:cTn id="118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9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</p:childTnLst>
        </p:cTn>
      </p:par>
    </p:tnLst>
    <p:bldLst>
      <p:bldP spid="79" grpId="0" animBg="1"/>
      <p:bldP spid="79" grpId="1" animBg="1"/>
      <p:bldP spid="79" grpId="2" animBg="1"/>
      <p:bldP spid="80" grpId="0" animBg="1"/>
      <p:bldP spid="80" grpId="1" animBg="1"/>
      <p:bldP spid="81" grpId="0" animBg="1"/>
      <p:bldP spid="81" grpId="1" animBg="1"/>
      <p:bldP spid="81" grpId="2" animBg="1"/>
      <p:bldP spid="10" grpId="0" animBg="1"/>
      <p:bldP spid="10" grpId="1" animBg="1"/>
      <p:bldP spid="94" grpId="0" animBg="1"/>
      <p:bldP spid="107" grpId="0"/>
      <p:bldP spid="87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5941</TotalTime>
  <Words>1607</Words>
  <Application>Microsoft Office PowerPoint</Application>
  <PresentationFormat>Экран (4:3)</PresentationFormat>
  <Paragraphs>731</Paragraphs>
  <Slides>30</Slides>
  <Notes>13</Notes>
  <HiddenSlides>0</HiddenSlides>
  <MMClips>198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2" baseType="lpstr">
      <vt:lpstr>Тема Office</vt:lpstr>
      <vt:lpstr>Формула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pro</dc:creator>
  <cp:lastModifiedBy>Фанзиль</cp:lastModifiedBy>
  <cp:revision>606</cp:revision>
  <dcterms:created xsi:type="dcterms:W3CDTF">2016-07-07T07:02:37Z</dcterms:created>
  <dcterms:modified xsi:type="dcterms:W3CDTF">2017-08-25T06:40:22Z</dcterms:modified>
</cp:coreProperties>
</file>