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1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649" autoAdjust="0"/>
  </p:normalViewPr>
  <p:slideViewPr>
    <p:cSldViewPr>
      <p:cViewPr varScale="1">
        <p:scale>
          <a:sx n="66" d="100"/>
          <a:sy n="66" d="100"/>
        </p:scale>
        <p:origin x="-10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204FE-1DAA-4DDC-9848-7E356E1B69F4}" type="datetimeFigureOut">
              <a:rPr lang="ru-RU"/>
              <a:pPr>
                <a:defRPr/>
              </a:pPr>
              <a:t>01.01.2007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F6362-E089-4022-A1A5-F406C2C8A6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C21EB-888E-4732-A2FE-E4D8F01F1637}" type="datetimeFigureOut">
              <a:rPr lang="ru-RU"/>
              <a:pPr>
                <a:defRPr/>
              </a:pPr>
              <a:t>01.01.2007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5A129-AF27-4D86-AA38-AB95629052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6C93E-D904-4F9D-928D-CAF7F156E116}" type="datetimeFigureOut">
              <a:rPr lang="ru-RU"/>
              <a:pPr>
                <a:defRPr/>
              </a:pPr>
              <a:t>01.01.2007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A287B-6DE1-4CE1-A3B1-C26FF38588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73A15-364D-4155-878F-BCCBDABE3A18}" type="datetimeFigureOut">
              <a:rPr lang="ru-RU"/>
              <a:pPr>
                <a:defRPr/>
              </a:pPr>
              <a:t>01.01.2007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9F652-2AB2-4422-B186-2A3BF6FF1D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C509C-CB72-4FB1-AD0E-3C67D3E0F073}" type="datetimeFigureOut">
              <a:rPr lang="ru-RU"/>
              <a:pPr>
                <a:defRPr/>
              </a:pPr>
              <a:t>01.01.2007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85B48-F3EA-4453-BB36-C98D8608AE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8657D-3891-4968-B988-CC7A7CC13765}" type="datetimeFigureOut">
              <a:rPr lang="ru-RU"/>
              <a:pPr>
                <a:defRPr/>
              </a:pPr>
              <a:t>01.01.2007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2FF1D-87B4-4E9D-BCB8-100FE2ACF9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75B4E-5E75-4283-9A2D-42487BE90203}" type="datetimeFigureOut">
              <a:rPr lang="ru-RU"/>
              <a:pPr>
                <a:defRPr/>
              </a:pPr>
              <a:t>01.01.2007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1CC78-7DCE-4C03-81F6-8BF9A3CC02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59089-F2BC-404B-9757-93EAA32DA2CA}" type="datetimeFigureOut">
              <a:rPr lang="ru-RU"/>
              <a:pPr>
                <a:defRPr/>
              </a:pPr>
              <a:t>01.01.2007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709A1-25E2-4E3E-BFE4-60B5BD05B7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15E84-7EFF-42AB-B323-F871E97832E4}" type="datetimeFigureOut">
              <a:rPr lang="ru-RU"/>
              <a:pPr>
                <a:defRPr/>
              </a:pPr>
              <a:t>01.01.2007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5164F-1503-4DEC-AC7D-625B7E404F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407D3-D18B-41F7-9A3E-2CAA7925255D}" type="datetimeFigureOut">
              <a:rPr lang="ru-RU"/>
              <a:pPr>
                <a:defRPr/>
              </a:pPr>
              <a:t>01.01.2007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9635B-B41E-4B89-900D-76BBAEC164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0C573-536D-4BA6-B504-FD01F56D1207}" type="datetimeFigureOut">
              <a:rPr lang="ru-RU"/>
              <a:pPr>
                <a:defRPr/>
              </a:pPr>
              <a:t>01.01.2007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80A1C-6784-4342-91E4-EFCB446AF1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ABA66A4-0A20-4F57-95EB-D8205CDD27BC}" type="datetimeFigureOut">
              <a:rPr lang="ru-RU"/>
              <a:pPr>
                <a:defRPr/>
              </a:pPr>
              <a:t>01.01.2007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2278565-473E-474F-BC91-64B9C27349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84;&#1072;&#1090;&#1077;&#1084;\&#1047;&#1074;&#1091;&#1082;&#1080;%20&#1087;&#1088;&#1080;&#1088;&#1086;&#1076;&#1099;%20-%20&#1055;&#1077;&#1085;&#1080;&#1077;%20&#1087;&#1090;&#1080;&#1094;%20&#1080;%20&#1079;&#1074;&#1091;&#1082;&#1080;%20&#1084;&#1086;&#1088;&#1103;%20%20(audiopoisk.com).mp3" TargetMode="External"/><Relationship Id="rId6" Type="http://schemas.openxmlformats.org/officeDocument/2006/relationships/image" Target="../media/image2.gif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http://lol54.ru/uploads/posts/2008-10/thumbs/1223436889_file2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3" descr="F:\animaciya28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0" y="1428750"/>
            <a:ext cx="4452938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479925" y="296703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1292" y="2357430"/>
            <a:ext cx="536896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Запись в бортовых журналах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12 февраля.</a:t>
            </a:r>
            <a:br>
              <a:rPr lang="ru-RU" dirty="0" smtClean="0"/>
            </a:br>
            <a:r>
              <a:rPr lang="ru-RU" dirty="0" smtClean="0"/>
              <a:t>Классная работа.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28855" y="1643050"/>
            <a:ext cx="4176143" cy="34163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План урока:</a:t>
            </a: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3600" b="1" i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Цель на урок</a:t>
            </a: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3600" b="1" i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Поиск сокровищ</a:t>
            </a: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3600" b="1" i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Итог</a:t>
            </a: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3600" b="1" i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Оценивание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http://lol54.ru/uploads/posts/2008-10/thumbs/1223436889_file2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3" descr="F:\animaciya28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63" y="1357313"/>
            <a:ext cx="4452937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5" name="WordArt 15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1042988" y="4292600"/>
            <a:ext cx="4392612" cy="17399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УДАЧНЫЙ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F:\114594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8" descr="АНИМАЦИЯ ЧАЙКА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75" y="500063"/>
            <a:ext cx="190500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10" descr="АНИМАЦИЯ ЧАЙКА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857250"/>
            <a:ext cx="200025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Звуки природы - Пение птиц и звуки моря 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428750" y="47148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3" descr="F:\animaciya28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57688" y="1357313"/>
            <a:ext cx="4452937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28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4581" name="Picture 2" descr="F:\1145947.gif"/>
          <p:cNvPicPr>
            <a:picLocks noChangeAspect="1" noChangeArrowheads="1" noCrop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0"/>
            <a:ext cx="8893175" cy="6858000"/>
          </a:xfrm>
          <a:noFill/>
          <a:ln/>
        </p:spPr>
      </p:pic>
      <p:pic>
        <p:nvPicPr>
          <p:cNvPr id="24582" name="Picture 12" descr="F:\2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2275" y="4797425"/>
            <a:ext cx="63531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3" descr="F:\animaciya28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4663" y="1196975"/>
            <a:ext cx="4452937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F:\1694416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3" descr="F:\animaciya28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1428750"/>
            <a:ext cx="5214938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F:\tropical island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142875"/>
            <a:ext cx="4500562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3" descr="F:\83048494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500188"/>
            <a:ext cx="1247775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 descr="F:\83048494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38" y="2428875"/>
            <a:ext cx="124777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3" descr="F:\83048494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00" y="1285875"/>
            <a:ext cx="124777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Rectangle 4"/>
          <p:cNvSpPr>
            <a:spLocks noChangeArrowheads="1"/>
          </p:cNvSpPr>
          <p:nvPr/>
        </p:nvSpPr>
        <p:spPr bwMode="auto">
          <a:xfrm rot="-1560336">
            <a:off x="1851025" y="3827463"/>
            <a:ext cx="1385888" cy="9429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486" name="Rectangle 5"/>
          <p:cNvSpPr>
            <a:spLocks noChangeArrowheads="1"/>
          </p:cNvSpPr>
          <p:nvPr/>
        </p:nvSpPr>
        <p:spPr bwMode="auto">
          <a:xfrm rot="1518467">
            <a:off x="3284538" y="3251200"/>
            <a:ext cx="1039812" cy="8953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487" name="Rectangle 6"/>
          <p:cNvSpPr>
            <a:spLocks noChangeArrowheads="1"/>
          </p:cNvSpPr>
          <p:nvPr/>
        </p:nvSpPr>
        <p:spPr bwMode="auto">
          <a:xfrm rot="2312761">
            <a:off x="3937000" y="4140200"/>
            <a:ext cx="350838" cy="3778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488" name="Rectangle 7"/>
          <p:cNvSpPr>
            <a:spLocks noChangeArrowheads="1"/>
          </p:cNvSpPr>
          <p:nvPr/>
        </p:nvSpPr>
        <p:spPr bwMode="auto">
          <a:xfrm rot="6011402">
            <a:off x="973932" y="4702969"/>
            <a:ext cx="1130300" cy="1666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489" name="Rectangle 6"/>
          <p:cNvSpPr>
            <a:spLocks noChangeArrowheads="1"/>
          </p:cNvSpPr>
          <p:nvPr/>
        </p:nvSpPr>
        <p:spPr bwMode="auto">
          <a:xfrm rot="680732">
            <a:off x="4319588" y="4316413"/>
            <a:ext cx="350837" cy="3778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490" name="Rectangle 6"/>
          <p:cNvSpPr>
            <a:spLocks noChangeArrowheads="1"/>
          </p:cNvSpPr>
          <p:nvPr/>
        </p:nvSpPr>
        <p:spPr bwMode="auto">
          <a:xfrm rot="-559324">
            <a:off x="4743450" y="4311650"/>
            <a:ext cx="350838" cy="3778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491" name="Rectangle 6"/>
          <p:cNvSpPr>
            <a:spLocks noChangeArrowheads="1"/>
          </p:cNvSpPr>
          <p:nvPr/>
        </p:nvSpPr>
        <p:spPr bwMode="auto">
          <a:xfrm rot="2312761">
            <a:off x="5080000" y="4068763"/>
            <a:ext cx="350838" cy="3778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492" name="Oval 8"/>
          <p:cNvSpPr>
            <a:spLocks noChangeArrowheads="1"/>
          </p:cNvSpPr>
          <p:nvPr/>
        </p:nvSpPr>
        <p:spPr bwMode="auto">
          <a:xfrm>
            <a:off x="3929063" y="3500438"/>
            <a:ext cx="182562" cy="2825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493" name="Rectangle 9"/>
          <p:cNvSpPr>
            <a:spLocks noChangeArrowheads="1"/>
          </p:cNvSpPr>
          <p:nvPr/>
        </p:nvSpPr>
        <p:spPr bwMode="auto">
          <a:xfrm rot="4961963">
            <a:off x="2214563" y="5048250"/>
            <a:ext cx="428625" cy="3778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494" name="Rectangle 9"/>
          <p:cNvSpPr>
            <a:spLocks noChangeArrowheads="1"/>
          </p:cNvSpPr>
          <p:nvPr/>
        </p:nvSpPr>
        <p:spPr bwMode="auto">
          <a:xfrm rot="3301039">
            <a:off x="3063875" y="4595813"/>
            <a:ext cx="428625" cy="3778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F:\ostrov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5" y="0"/>
            <a:ext cx="5000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3" descr="F:\43768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86000"/>
            <a:ext cx="440531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42910" y="785794"/>
            <a:ext cx="2928958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27-х=9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  <p:pic>
        <p:nvPicPr>
          <p:cNvPr id="21508" name="Picture 4" descr="F:\sunduk-monet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63" y="4071938"/>
            <a:ext cx="107156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6" descr="F:\300-57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8" y="4143375"/>
            <a:ext cx="1285875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F:\0b0fbbe5fd0ab94e2f5e0da5a7c330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3" descr="F:\sunduk-s-kristallami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50" y="2571750"/>
            <a:ext cx="2952750" cy="168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5" descr="F:\klad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75" y="3448050"/>
            <a:ext cx="3590925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6" descr="F:\95276975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14750" y="49530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 descr="F:\klad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5" y="3571875"/>
            <a:ext cx="3590925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437128" y="1071546"/>
            <a:ext cx="6706772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МОЛОДЦЫ!</a:t>
            </a:r>
            <a:endParaRPr lang="ru-RU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4</Words>
  <Application>Microsoft Office PowerPoint</Application>
  <PresentationFormat>Экран (4:3)</PresentationFormat>
  <Paragraphs>1</Paragraphs>
  <Slides>9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Calibri</vt:lpstr>
      <vt:lpstr>Arial</vt:lpstr>
      <vt:lpstr>Тема Office</vt:lpstr>
      <vt:lpstr>Слайд 1</vt:lpstr>
      <vt:lpstr>12 февраля. Классная работа.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User</cp:lastModifiedBy>
  <cp:revision>12</cp:revision>
  <dcterms:created xsi:type="dcterms:W3CDTF">2014-02-10T15:11:47Z</dcterms:created>
  <dcterms:modified xsi:type="dcterms:W3CDTF">2007-01-01T01:44:10Z</dcterms:modified>
</cp:coreProperties>
</file>