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59" r:id="rId3"/>
    <p:sldId id="258" r:id="rId4"/>
    <p:sldId id="256" r:id="rId5"/>
    <p:sldId id="290" r:id="rId6"/>
    <p:sldId id="260" r:id="rId7"/>
    <p:sldId id="261" r:id="rId8"/>
    <p:sldId id="265" r:id="rId9"/>
    <p:sldId id="272" r:id="rId10"/>
    <p:sldId id="262" r:id="rId11"/>
    <p:sldId id="263" r:id="rId12"/>
    <p:sldId id="268" r:id="rId13"/>
    <p:sldId id="269" r:id="rId14"/>
    <p:sldId id="270" r:id="rId15"/>
    <p:sldId id="267" r:id="rId16"/>
    <p:sldId id="291" r:id="rId17"/>
    <p:sldId id="29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>
        <p:scale>
          <a:sx n="57" d="100"/>
          <a:sy n="57" d="100"/>
        </p:scale>
        <p:origin x="-14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0246-FB81-40DE-8E58-4ADB889B0ED6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9090-06AE-4DFB-9B9A-CA4683EC1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5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9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ingrocks.ca/the-tuesday-12-12-great-poems-for-back-school/" TargetMode="External"/><Relationship Id="rId2" Type="http://schemas.openxmlformats.org/officeDocument/2006/relationships/hyperlink" Target="http://www.tooter4kids.com/classroom/back_to_school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legal/fotki_termsofuse/" TargetMode="External"/><Relationship Id="rId5" Type="http://schemas.openxmlformats.org/officeDocument/2006/relationships/hyperlink" Target="http://yandex.ru/" TargetMode="External"/><Relationship Id="rId4" Type="http://schemas.openxmlformats.org/officeDocument/2006/relationships/hyperlink" Target="http://www.dltk-teach.com/books/onthewaytoschool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1"/>
            <a:ext cx="9141474" cy="68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4729" y="4869160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586" y="594510"/>
            <a:ext cx="883882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для учащихся 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60" l="0" r="100000">
                        <a14:foregroundMark x1="3555" y1="71429" x2="6635" y2="71429"/>
                        <a14:foregroundMark x1="12322" y1="71429" x2="10427" y2="82353"/>
                        <a14:foregroundMark x1="71564" y1="73950" x2="71801" y2="87395"/>
                        <a14:foregroundMark x1="81991" y1="69748" x2="79147" y2="78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3" y="1844823"/>
            <a:ext cx="8412733" cy="237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98942" y="1700808"/>
            <a:ext cx="57606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Today I hurry off to school,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 work and learn and play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I'm in a brand new grade this year.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What a happy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 !!!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948264" y="3717032"/>
            <a:ext cx="414331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day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1" y="3068960"/>
            <a:ext cx="4094212" cy="35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6127" y="2204864"/>
            <a:ext cx="513796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I'm finally going to school this year,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now the big day's almost here.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I'll learn to write </a:t>
            </a:r>
            <a:endParaRPr lang="en-US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count and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read -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Only two more days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till _________ 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87624" y="4509120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school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Картинки по запросу back to school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93601"/>
            <a:ext cx="40862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405" y="2361188"/>
            <a:ext cx="446266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 got new pants and shirts and socks,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brand-new red and blue 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lunch _______ ;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I'll paint and sing and dance and play--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Only one more day fill school.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596336" y="2375501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box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4" descr="Картинки по запросу луна красивая иллюстрация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1382578"/>
            <a:ext cx="20882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Картинки по запросу back to school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81" r="100000">
                        <a14:foregroundMark x1="39263" y1="1375" x2="41667" y2="1375"/>
                        <a14:foregroundMark x1="41987" y1="2625" x2="42788" y2="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361765" cy="559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2817680"/>
            <a:ext cx="47085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My hair is washed, my sneakers squeak,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I'm so excited, I can hardly speak!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New things to do, new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        to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meet--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Hooray! It's the first day of school!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52938" y="3963661"/>
            <a:ext cx="3898656" cy="7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friends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4" r="100000">
                        <a14:foregroundMark x1="28101" y1="9867" x2="59884" y2="33733"/>
                        <a14:foregroundMark x1="37016" y1="27067" x2="41860" y2="32933"/>
                        <a14:foregroundMark x1="42248" y1="65733" x2="64729" y2="61867"/>
                        <a14:foregroundMark x1="10271" y1="96933" x2="16667" y2="97467"/>
                        <a14:foregroundMark x1="8140" y1="98800" x2="7752" y2="96667"/>
                        <a14:foregroundMark x1="82171" y1="98000" x2="91085" y2="98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55" y="692696"/>
            <a:ext cx="411194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back to school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044344"/>
            <a:ext cx="5366404" cy="381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507423" y="2636912"/>
            <a:ext cx="92525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What a lot of things to see,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 the way to school!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Chipmunks running up a tree,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 the way to school.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Sparrows busy building nests,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Robins smoothing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down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their vests,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What a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lot of things </a:t>
            </a:r>
            <a:endParaRPr lang="en-US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see,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 the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                                                                           to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school!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457432" y="5517232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way 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6978" y="2780928"/>
            <a:ext cx="534254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What a lot of things to do,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 the way to school!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Act like </a:t>
            </a:r>
            <a:r>
              <a:rPr lang="en-US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monkies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at the zoo,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 the way to school!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Jump in puddles,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climb a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tree,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Cross the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  so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carefully,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What a lot of things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to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do,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 the way to school!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15091" y="4100371"/>
            <a:ext cx="432197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street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72" y="1916832"/>
            <a:ext cx="5070341" cy="50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back to school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7" y="548680"/>
            <a:ext cx="8704201" cy="27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7" y="4104599"/>
            <a:ext cx="8863082" cy="275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5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90" y1="43793" x2="3462" y2="81724"/>
                        <a14:foregroundMark x1="3462" y1="81724" x2="3462" y2="81724"/>
                        <a14:foregroundMark x1="15979" y1="45172" x2="17710" y2="82759"/>
                        <a14:foregroundMark x1="29561" y1="46207" x2="26897" y2="91379"/>
                        <a14:foregroundMark x1="41678" y1="42759" x2="41678" y2="86207"/>
                        <a14:foregroundMark x1="51132" y1="48621" x2="51132" y2="85172"/>
                        <a14:foregroundMark x1="47803" y1="96552" x2="53795" y2="85517"/>
                        <a14:foregroundMark x1="58189" y1="92759" x2="63382" y2="92759"/>
                        <a14:foregroundMark x1="71238" y1="45517" x2="72703" y2="86207"/>
                        <a14:foregroundMark x1="68975" y1="60690" x2="68975" y2="68276"/>
                        <a14:foregroundMark x1="72170" y1="58621" x2="73768" y2="63793"/>
                        <a14:foregroundMark x1="82024" y1="50000" x2="81092" y2="87931"/>
                        <a14:foregroundMark x1="91345" y1="45172" x2="89214" y2="85172"/>
                        <a14:foregroundMark x1="96538" y1="93448" x2="98935" y2="86552"/>
                        <a14:foregroundMark x1="86285" y1="90000" x2="88282" y2="94828"/>
                        <a14:foregroundMark x1="96138" y1="95172" x2="96671" y2="91724"/>
                        <a14:foregroundMark x1="92810" y1="60690" x2="91345" y2="68276"/>
                        <a14:foregroundMark x1="92810" y1="61034" x2="95073" y2="67241"/>
                        <a14:foregroundMark x1="38083" y1="91379" x2="45406" y2="91379"/>
                        <a14:foregroundMark x1="5726" y1="92759" x2="8389" y2="92759"/>
                        <a14:foregroundMark x1="68975" y1="69310" x2="68975" y2="72069"/>
                        <a14:foregroundMark x1="2929" y1="3793" x2="97870" y2="21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8" y="1916832"/>
            <a:ext cx="8936071" cy="3450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1052736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1844824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Welcome back </a:t>
            </a:r>
            <a:r>
              <a:rPr lang="en-US" dirty="0"/>
              <a:t>to school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www.tooter4kids.com/classroom/back_to_school.htm</a:t>
            </a:r>
            <a:r>
              <a:rPr lang="en-US" dirty="0" smtClean="0"/>
              <a:t> </a:t>
            </a:r>
          </a:p>
          <a:p>
            <a:r>
              <a:rPr lang="en-US" dirty="0" smtClean="0"/>
              <a:t>12 great poems for back to school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://teachingrocks.ca/the-tuesday-12-12-great-poems-for-back-school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 the way to school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www.dltk-teach.com/books/onthewaytoschool.html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ru-RU" dirty="0" smtClean="0"/>
              <a:t>Изображения </a:t>
            </a:r>
            <a:r>
              <a:rPr lang="ru-RU" dirty="0"/>
              <a:t>взяты на сайте    </a:t>
            </a:r>
            <a:r>
              <a:rPr lang="ru-RU" u="sng" dirty="0">
                <a:hlinkClick r:id="rId5"/>
              </a:rPr>
              <a:t>http://yandex.ru</a:t>
            </a:r>
            <a:r>
              <a:rPr lang="ru-RU" u="sng" dirty="0"/>
              <a:t>	</a:t>
            </a:r>
            <a:endParaRPr lang="ru-RU" dirty="0"/>
          </a:p>
          <a:p>
            <a:r>
              <a:rPr lang="ru-RU" dirty="0"/>
              <a:t>Условия использования сайта </a:t>
            </a:r>
            <a:r>
              <a:rPr lang="ru-RU" u="sng" dirty="0">
                <a:hlinkClick r:id="rId6"/>
              </a:rPr>
              <a:t>https://yandex.ru/legal/fotki_termsofuse/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74506" y="2548622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September is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here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so is fall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So welcome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children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Welcome all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 hope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vacation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Was real fun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that you're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glad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______________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has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begun.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99837" y="4581128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School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7" name="Picture 5" descr="Картинки по запросу back to school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12" y="692696"/>
            <a:ext cx="4028579" cy="402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12021" y="2340835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School bells are ringing, loud and clear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;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Vacation's over, school is here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 hunt our pencils and our books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say goodbye to fields and brooks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 carefree days of sunny hours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 birds and butterflies and flowers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But we are glad school has begun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work is always mixed with fun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When autumn comes and the 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______________ is </a:t>
            </a: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cool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Nothing can take the place of school.</a:t>
            </a:r>
            <a:endParaRPr lang="ru-RU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31098" y="4589537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weather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Картинки по запросу back to school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36" y="4941168"/>
            <a:ext cx="53911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11954" y="2632017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Crayons, ruler, scissors too,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yes a little Elmer's glue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Paper, pencils, in my bag…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Wonder what made mom so sad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Trapper keeper, nice and neat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Will it really stay this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clean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 my back a pack I carry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 it, all my treasures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Today I'll be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Just watch and see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One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 higher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38182" y="5525397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class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48" y="3641295"/>
            <a:ext cx="2702032" cy="32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6778" y="2348880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Miss was at the blackboard writing with the chalk,</a:t>
            </a: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When suddenly she stopped in the middle of her talk.</a:t>
            </a: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She snapped her fingers – snap! snap! snap!</a:t>
            </a: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Pay attention </a:t>
            </a:r>
            <a:endParaRPr lang="en-US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children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  <a:endParaRPr lang="en-US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I’ll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teach </a:t>
            </a:r>
            <a:endParaRPr lang="en-US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how </a:t>
            </a:r>
            <a:endParaRPr lang="en-US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 _________....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516216" y="505495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rap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" y="2971105"/>
            <a:ext cx="5580112" cy="374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518" y="2145164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School is something,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 must all embrace.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_______________ we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need,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 seek out and chase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Subjects and teaching styles,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are plentiful and vary.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Just like the backpacks,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 all need to carry.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92725" y="1556792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Knowledge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2845774"/>
            <a:ext cx="4391060" cy="404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3999" y="2204864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Sports, clubs, and activities,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at every single turn.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So much to do,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study and learn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 get the most from school,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 should consistently attend.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Around each corner,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there’s always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________.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022666" y="471818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friend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Картинки по запросу back to school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94" y="3717032"/>
            <a:ext cx="2725254" cy="29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98053" y="2013456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Our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favorite ______________ ,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are friendly and kind.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Their passion and job,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 expand every mind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School is something,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 must all embrace.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Just remember to learn,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at your own pace.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24128" y="18864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teachers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8" y="1416464"/>
            <a:ext cx="4688670" cy="534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9949" y="1805305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Close the bar-b-</a:t>
            </a:r>
            <a:r>
              <a:rPr lang="en-US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que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Close the sun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Close the home-run-games we won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Close the picnic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Close the pool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Close the summer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Open ________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194672" y="4005064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school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6324398" cy="63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1983</TotalTime>
  <Words>675</Words>
  <Application>Microsoft Office PowerPoint</Application>
  <PresentationFormat>Экран (4:3)</PresentationFormat>
  <Paragraphs>133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84</cp:revision>
  <dcterms:created xsi:type="dcterms:W3CDTF">2016-01-10T12:56:23Z</dcterms:created>
  <dcterms:modified xsi:type="dcterms:W3CDTF">2017-08-31T18:26:03Z</dcterms:modified>
</cp:coreProperties>
</file>