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96" r:id="rId3"/>
    <p:sldId id="259" r:id="rId4"/>
    <p:sldId id="258" r:id="rId5"/>
    <p:sldId id="256" r:id="rId6"/>
    <p:sldId id="290" r:id="rId7"/>
    <p:sldId id="260" r:id="rId8"/>
    <p:sldId id="261" r:id="rId9"/>
    <p:sldId id="265" r:id="rId10"/>
    <p:sldId id="272" r:id="rId11"/>
    <p:sldId id="262" r:id="rId12"/>
    <p:sldId id="263" r:id="rId13"/>
    <p:sldId id="268" r:id="rId14"/>
    <p:sldId id="269" r:id="rId15"/>
    <p:sldId id="270" r:id="rId16"/>
    <p:sldId id="292" r:id="rId17"/>
    <p:sldId id="293" r:id="rId18"/>
    <p:sldId id="294" r:id="rId19"/>
    <p:sldId id="297" r:id="rId20"/>
    <p:sldId id="295" r:id="rId21"/>
    <p:sldId id="267" r:id="rId22"/>
    <p:sldId id="298" r:id="rId23"/>
    <p:sldId id="291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9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ama.ru/blogs/kopilka-detskih-stihov/stihi-pro-zhuravlei.html" TargetMode="External"/><Relationship Id="rId2" Type="http://schemas.openxmlformats.org/officeDocument/2006/relationships/hyperlink" Target="http://&#1079;&#1072;&#1075;&#1072;&#1076;&#1082;&#1080;.su/stihi-pro-zhuravlj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legal/fotki_termsofuse/" TargetMode="External"/><Relationship Id="rId5" Type="http://schemas.openxmlformats.org/officeDocument/2006/relationships/hyperlink" Target="http://yandex.ru/" TargetMode="External"/><Relationship Id="rId4" Type="http://schemas.openxmlformats.org/officeDocument/2006/relationships/hyperlink" Target="http://chto-takoe-lyubov.net/stikhi-o-lyubvi/kollektsii-stikhov/7431-stixi-pro-zhuravlya-zhuravlej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32832"/>
            <a:ext cx="9425745" cy="706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8219" y="404663"/>
            <a:ext cx="8954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38100" cmpd="sng">
                  <a:solidFill>
                    <a:srgbClr val="0000FF">
                      <a:alpha val="55000"/>
                    </a:srgb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Улетают журавли…</a:t>
            </a:r>
            <a:endParaRPr lang="ru-RU" sz="6000" b="1" dirty="0">
              <a:ln w="38100" cmpd="sng">
                <a:solidFill>
                  <a:srgbClr val="0000FF">
                    <a:alpha val="55000"/>
                  </a:srgb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92" y="4628743"/>
            <a:ext cx="8856685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                                                      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682402"/>
            <a:ext cx="33201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             для учащихся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5-8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51720" y="2852936"/>
            <a:ext cx="66996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Высоко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небом синим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Клин несётся журавлиный.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 утрам средь тишины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Крики трубные слышны.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Далека у птиц дорога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 родимого порога,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нелёгок их полёт...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Так пускай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 ___________ !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228184" y="594928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повезёт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Картинки по запросу журавль пнг красивые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87" y="-11187"/>
            <a:ext cx="4532614" cy="25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20" y="1996253"/>
            <a:ext cx="86409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Распрощалось лето с нами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ушло, тепло забрав.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 притихшими ветвями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Слышен шёпот грустных трав...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прощально хороводят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Журавли сквозь листопад: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"Лето! Мы тебя проводим!.."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летят за ним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__________ ...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228184" y="4501720"/>
            <a:ext cx="414331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летят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6" name="Picture 2" descr="Картинки по запросу журавли улетают клином 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7" y="3267779"/>
            <a:ext cx="2595853" cy="387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48481" y="292494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Весной 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дальних жарких стран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летит к нам клином караван.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пути без отдыха они.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Без пищи  часто - ночи, дни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 лето детки подрастают,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 в стае к югу улетают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затем, чтоб раннею весной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вновь возвратиться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край ___________ 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444208" y="6021288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родной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Картинки по запросу журавль пнг красивые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" y="8411"/>
            <a:ext cx="3024336" cy="16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19" y="4293096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…В круговерти из ливней и вьюг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Дни катились в далёкие дали.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Журавли улетали на юг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обратно домой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_____________ …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80112" y="5484251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прилетали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Картинки по запросу журавли пнг красивые картин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15416"/>
            <a:ext cx="5976665" cy="40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26902" y="299695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исходе лета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дни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Улетают журавли.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Опустели гнёзда вмиг.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Тает журавлиный крик.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Знать, зима не за горой...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Вновь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увидимся ____________ !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56176" y="5229200"/>
            <a:ext cx="3898656" cy="7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весной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Картинки по запросу журавль пнг красивые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7507"/>
            <a:ext cx="5904656" cy="330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19" y="-11293"/>
            <a:ext cx="2847835" cy="30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39123" y="3849165"/>
            <a:ext cx="92525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Жура-</a:t>
            </a:r>
            <a:r>
              <a:rPr lang="ru-RU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жура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-Журавель!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Облетел он сто земель.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Облетел, обходил,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Крылья, ноги натрудил.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Мы спросили журавля: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"Где же лучшая земля?"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Отвечал он пролетая: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"Лучше нет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родного _________ !"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88224" y="615473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края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6" name="Picture 4" descr="Картинки по запросу осенние зарисовки 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-15238"/>
            <a:ext cx="337746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30404" y="3538414"/>
            <a:ext cx="92525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Летят высоко журавли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Над опустевшими полями.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Лесам, где лето провели,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Они кричат: «Летимте с нами!»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в роще сонной и пустой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Дрожат от холода осины,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долго листик золотой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Летит за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стаей _______________ 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80112" y="587727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журавлиной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Картинки по запросу журавли улетают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6" y="-243408"/>
            <a:ext cx="7620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96552" y="3992755"/>
            <a:ext cx="92525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Журавли, наверно, вы не знаете,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Сколько песен сложено про вас,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Сколько вверх, когда вы пролетаете,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Смотрит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затуманившихся __________ !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16216" y="526428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глаз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Картинки по запросу журавль пнг красивые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89455"/>
            <a:ext cx="6315066" cy="35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29442" y="3951061"/>
            <a:ext cx="92525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Пусть земле, над которой они пролетят,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Журавли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любви и добре говорят!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Журавли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Пролетели в небе высоком.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мы насладились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их вольным ___________ 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7436" y="602128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полетом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Картинки по запросу журавли пнг красивые картин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6872" y="-243408"/>
            <a:ext cx="4259892" cy="28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839" y="1052736"/>
            <a:ext cx="92525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...Рассвет. Передо мною клин взлетает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скорость набирает не спеша.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я, вдруг, очень остро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понимаю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 У журавлей ведь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русская _______ … 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48264" y="2586113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душа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Картинки по запросу журавли улетают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9" y="3404943"/>
            <a:ext cx="2884877" cy="344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журавли улетают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0434" y="3404945"/>
            <a:ext cx="3087960" cy="344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осень улетают журав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505053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2852936"/>
            <a:ext cx="54360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Проходя тему “Осень</a:t>
            </a:r>
            <a:r>
              <a:rPr lang="ru-RU" sz="2400" b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” </a:t>
            </a:r>
            <a:r>
              <a:rPr lang="ru-RU" sz="2400" b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вы </a:t>
            </a: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неизбежно затронете улетающих птиц.</a:t>
            </a:r>
          </a:p>
          <a:p>
            <a:pPr algn="r"/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А что может быть лучше стихов для развития речи детей? Где еще так образно, красиво и ёмко будут изложены простые истины… А потому осенние детские стихи про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журавлей!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91880" y="2721228"/>
            <a:ext cx="55081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Журавль крыльями взмахнул,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в небо устремился,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 до весны с этой землёй,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Успел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уже _____________ !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66861" y="4717647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проститься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5" y="122237"/>
            <a:ext cx="35242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33018" y="3800017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Журавли. Пролетают в небе высоком.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мы наблюдаем за этим полетом.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Пусть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летят! Пусть разносят надежду по свету!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Пусть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несут вдохновенье и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радость ___________ 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27784" y="6021288"/>
            <a:ext cx="309634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поэту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40" name="Picture 4" descr="Картинки по запросу журавли улетают пнг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72" y="106375"/>
            <a:ext cx="3097622" cy="27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6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Picture 2" descr="Картинки по запросу журавли пнг красивые картин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800"/>
            <a:ext cx="2592796" cy="18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3018" y="3800017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Небеса, небеса. Клин летит журавлиный,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он шлёт мне с высот свой последний привет,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небесах, в небесах путь для вас лишь единый,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берёзки печально помашут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вам __________ 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6049110"/>
            <a:ext cx="300607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вслед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журавли улетают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8600" y="0"/>
            <a:ext cx="9144000" cy="347472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ru-RU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Спасибо за участие </a:t>
            </a:r>
          </a:p>
          <a:p>
            <a:pPr marL="45720" indent="0" algn="ctr">
              <a:buNone/>
            </a:pPr>
            <a:r>
              <a:rPr lang="ru-RU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 викторине!</a:t>
            </a:r>
          </a:p>
          <a:p>
            <a:pPr marL="45720" indent="0" algn="ctr">
              <a:buNone/>
            </a:pPr>
            <a:r>
              <a:rPr lang="ru-RU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</a:p>
          <a:p>
            <a:pPr marL="45720" indent="0" algn="ctr">
              <a:buNone/>
            </a:pPr>
            <a:endParaRPr lang="ru-RU" sz="36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indent="0" algn="ctr">
              <a:buNone/>
            </a:pPr>
            <a:endParaRPr lang="ru-RU" sz="36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indent="0" algn="ctr">
              <a:buNone/>
            </a:pPr>
            <a:endParaRPr lang="ru-RU" sz="36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indent="0" algn="ctr">
              <a:buNone/>
            </a:pPr>
            <a:endParaRPr lang="ru-RU" sz="36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indent="0" algn="ctr">
              <a:buNone/>
            </a:pPr>
            <a:endParaRPr lang="ru-RU" sz="36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indent="0" algn="ctr">
              <a:buNone/>
            </a:pPr>
            <a:r>
              <a:rPr lang="ru-RU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До следующей встречи! </a:t>
            </a:r>
            <a:endParaRPr lang="ru-RU" sz="36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4482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Стихи про журавля  </a:t>
            </a:r>
            <a:r>
              <a:rPr lang="en-US" dirty="0">
                <a:hlinkClick r:id="rId2"/>
              </a:rPr>
              <a:t>http://</a:t>
            </a:r>
            <a:r>
              <a:rPr lang="ru-RU" dirty="0">
                <a:hlinkClick r:id="rId2"/>
              </a:rPr>
              <a:t>загадки.</a:t>
            </a:r>
            <a:r>
              <a:rPr lang="en-US" dirty="0" err="1">
                <a:hlinkClick r:id="rId2"/>
              </a:rPr>
              <a:t>su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stihi</a:t>
            </a:r>
            <a:r>
              <a:rPr lang="en-US" dirty="0">
                <a:hlinkClick r:id="rId2"/>
              </a:rPr>
              <a:t>-pro-</a:t>
            </a:r>
            <a:r>
              <a:rPr lang="en-US" dirty="0" err="1">
                <a:hlinkClick r:id="rId2"/>
              </a:rPr>
              <a:t>zhuravlja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Стихи про журавлей 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www.numama.ru/blogs/kopilka-detskih-stihov/stihi-pro-zhuravlei.html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Стихи про журавля , журавлей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chto-takoe-lyubov.net/stikhi-o-lyubvi/kollektsii-stikhov/7431-stixi-pro-zhuravlya-zhuravlej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Изображения взяты на сайте    </a:t>
            </a:r>
            <a:r>
              <a:rPr lang="ru-RU" u="sng" dirty="0">
                <a:hlinkClick r:id="rId5"/>
              </a:rPr>
              <a:t>http://yandex.ru</a:t>
            </a:r>
            <a:r>
              <a:rPr lang="ru-RU" u="sng" dirty="0"/>
              <a:t>	</a:t>
            </a:r>
            <a:endParaRPr lang="ru-RU" dirty="0"/>
          </a:p>
          <a:p>
            <a:r>
              <a:rPr lang="ru-RU" dirty="0"/>
              <a:t>Условия использования сайта </a:t>
            </a:r>
            <a:r>
              <a:rPr lang="ru-RU" u="sng" dirty="0">
                <a:hlinkClick r:id="rId6"/>
              </a:rPr>
              <a:t>https://yandex.ru/legal/fotki_termsofuse/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9609" y="3284984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Над бурой нивой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конопли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Летят лениво журавли,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Летят, перекликаются,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всё глядят, прощаются —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ёлками зелёными,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берёзками и клёнами.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долинами, озёрами,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родимыми ______________ 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64088" y="602128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просторами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Картинки по запросу журавль пнг красивые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49" y="-35161"/>
            <a:ext cx="4932040" cy="27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7955" y="4245705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Кру — курлычут тихо журавли над нами.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Кру — кругами падает жёлтая листва,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Словно повторяя вслед за журавлями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Кру-</a:t>
            </a:r>
            <a:r>
              <a:rPr lang="ru-RU" sz="28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кру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ru-RU" sz="28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кру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— осенней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песенки _______.</a:t>
            </a: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092280" y="566124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слова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Картинки по запросу журавль пнг красивые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0928"/>
            <a:ext cx="4536504" cy="213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журавль пнг красивые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52" y="314490"/>
            <a:ext cx="3136336" cy="147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журавли пнг красивые карт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6884"/>
            <a:ext cx="2924344" cy="507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9552" y="2348880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 заболоченной меже,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Гуляют журавли,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Лягушек, длинных червяков,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Ища себе в воде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дымкой стелиться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туман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росе трава стоит,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воздух, будто бы дурман,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голову ___________ !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00192" y="522920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кружит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9368" y="3501008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Где возделаны поля,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Там их можно видеть,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Зёрна злаков журавлям,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Радость безграничная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Безупречная стезя,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судьбой является,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Вновь уносят журавля,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крыльях в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дальние ________ !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89105" y="580526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края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Картинки по запросу журавль пнг красивые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" y="0"/>
            <a:ext cx="4532614" cy="25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журавль пнг красивые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00" y="-45359"/>
            <a:ext cx="59626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1965" y="371703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Забрезжил утренний рассвет,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журавлиный клин,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Румянцем яркий, дивный свет,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полёте осветил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Курлыча в даль, они летят,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Прощаются с землёй,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до свидания сказав,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Мол,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встретимся ___________ !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98502" y="602128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весной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8962" y="1996253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Длинный нос у журавля,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Всё достанет без труда,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лягушку и змею,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Даже рыбку на пруду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летает высоко,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Очень даже далеко,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Птица перелётная,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Изящно-_______________ !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39752" y="450912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грациозная</a:t>
            </a:r>
            <a:endParaRPr lang="ru-RU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0" b="100000" l="875" r="94250">
                        <a14:foregroundMark x1="31625" y1="33800" x2="36375" y2="6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8"/>
          <a:stretch/>
        </p:blipFill>
        <p:spPr bwMode="auto">
          <a:xfrm>
            <a:off x="5719156" y="1582332"/>
            <a:ext cx="6182649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4350" y="3920747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Над изгибом, перекатом,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над плёсами реки,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Журавли, курлыча стаей,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Косяком летят вдали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Осень уж давно в зените,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Дождь идёт сплошной стеной,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морозный воздух терпкий,</a:t>
            </a:r>
          </a:p>
          <a:p>
            <a:pPr marL="45720" lvl="0" algn="r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Щиплет птицам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клюв ____________ !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868144" y="623731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большой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Картинки по запросу журавли пнг красивые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695927"/>
            <a:ext cx="8358040" cy="417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2243</TotalTime>
  <Words>801</Words>
  <Application>Microsoft Office PowerPoint</Application>
  <PresentationFormat>Экран (4:3)</PresentationFormat>
  <Paragraphs>182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129</cp:revision>
  <dcterms:created xsi:type="dcterms:W3CDTF">2016-01-10T12:56:23Z</dcterms:created>
  <dcterms:modified xsi:type="dcterms:W3CDTF">2017-09-07T19:40:40Z</dcterms:modified>
</cp:coreProperties>
</file>