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9" r:id="rId3"/>
    <p:sldId id="258" r:id="rId4"/>
    <p:sldId id="256" r:id="rId5"/>
    <p:sldId id="290" r:id="rId6"/>
    <p:sldId id="260" r:id="rId7"/>
    <p:sldId id="261" r:id="rId8"/>
    <p:sldId id="265" r:id="rId9"/>
    <p:sldId id="272" r:id="rId10"/>
    <p:sldId id="262" r:id="rId11"/>
    <p:sldId id="263" r:id="rId12"/>
    <p:sldId id="29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76" d="100"/>
          <a:sy n="76" d="100"/>
        </p:scale>
        <p:origin x="-16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0246-FB81-40DE-8E58-4ADB889B0ED6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79090-06AE-4DFB-9B9A-CA4683EC1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70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9090-06AE-4DFB-9B9A-CA4683EC1B4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753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9090-06AE-4DFB-9B9A-CA4683EC1B4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285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rogulyaemsya.ru/f_big/652_3968.jpg" TargetMode="External"/><Relationship Id="rId2" Type="http://schemas.openxmlformats.org/officeDocument/2006/relationships/hyperlink" Target="http://progulyaemsya.ru/en/pamyatniki/monument_to_pige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rogulyaemsya.ru/f_big/652_3968.jpg"/>
          <p:cNvPicPr>
            <a:picLocks noChangeAspect="1" noChangeArrowheads="1"/>
          </p:cNvPicPr>
          <p:nvPr/>
        </p:nvPicPr>
        <p:blipFill>
          <a:blip r:embed="rId3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9146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n w="38100" cmpd="sng">
                  <a:solidFill>
                    <a:srgbClr val="0000FF">
                      <a:alpha val="55000"/>
                    </a:srgb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Those two stone pigeons…</a:t>
            </a:r>
            <a:endParaRPr lang="ru-RU" sz="4400" b="1" dirty="0">
              <a:ln w="38100" cmpd="sng">
                <a:solidFill>
                  <a:srgbClr val="0000FF">
                    <a:alpha val="55000"/>
                  </a:srgb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293096"/>
            <a:ext cx="8856685" cy="240065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                                                      М.В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 Силантьева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r">
              <a:defRPr/>
            </a:pPr>
            <a:r>
              <a:rPr lang="ru-RU" sz="2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ru-RU" sz="2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348880"/>
            <a:ext cx="3419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Интерактивный рассказ              для учащихся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7-</a:t>
            </a:r>
            <a:r>
              <a:rPr lang="en-US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 9</a:t>
            </a:r>
            <a:r>
              <a:rPr lang="ru-RU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классов</a:t>
            </a:r>
          </a:p>
        </p:txBody>
      </p:sp>
    </p:spTree>
    <p:extLst>
      <p:ext uri="{BB962C8B-B14F-4D97-AF65-F5344CB8AC3E}">
        <p14:creationId xmlns="" xmlns:p14="http://schemas.microsoft.com/office/powerpoint/2010/main" val="1365502777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4853351"/>
            <a:ext cx="835292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At the entrance to metro station turn left and go around ____ meters. 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868144" y="5445224"/>
            <a:ext cx="414331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901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100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50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20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89004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9512" y="5157192"/>
            <a:ext cx="868454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3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There from the left side of you                                 in the yard of the Central house of the Art workers you will find the monument to ____________  pigeons… _________.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779912" y="5949280"/>
            <a:ext cx="439248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peaceful</a:t>
            </a:r>
            <a:endParaRPr lang="en-US" b="1" kern="0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22406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poisonous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dangerous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peaceful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661790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28600" y="0"/>
            <a:ext cx="9144000" cy="347472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" indent="0" algn="ctr">
              <a:buNone/>
            </a:pPr>
            <a:r>
              <a:rPr lang="en-US" sz="36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Thank you for visiting                    the monument to pigeons!</a:t>
            </a:r>
            <a:endParaRPr lang="ru-RU" sz="3600" b="1" cap="all" dirty="0" smtClean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  <a:p>
            <a:pPr marL="45720" indent="0" algn="ctr">
              <a:buNone/>
            </a:pPr>
            <a:endParaRPr lang="ru-RU" sz="3600" b="1" cap="all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  <a:p>
            <a:pPr marL="45720" indent="0" algn="ctr">
              <a:buNone/>
            </a:pPr>
            <a:endParaRPr lang="ru-RU" sz="3600" b="1" cap="all" dirty="0" smtClean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  <a:p>
            <a:pPr marL="45720" indent="0" algn="ctr">
              <a:buNone/>
            </a:pPr>
            <a:endParaRPr lang="ru-RU" sz="3600" b="1" cap="all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  <a:p>
            <a:pPr marL="45720" indent="0" algn="ctr">
              <a:buNone/>
            </a:pPr>
            <a:endParaRPr lang="ru-RU" sz="3600" b="1" cap="all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  <a:p>
            <a:pPr marL="45720" indent="0" algn="ctr">
              <a:buNone/>
            </a:pPr>
            <a:endParaRPr lang="ru-RU" sz="3600" b="1" cap="all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  <a:p>
            <a:pPr marL="45720" indent="0" algn="ctr">
              <a:buNone/>
            </a:pPr>
            <a:r>
              <a:rPr lang="en-US" sz="36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Thank you for taking part                      in the quiz!</a:t>
            </a:r>
            <a:endParaRPr lang="ru-RU" sz="3600" b="1" cap="all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152583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3" y="1052736"/>
            <a:ext cx="143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Источник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84482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Monument to pigeons </a:t>
            </a:r>
            <a:r>
              <a:rPr lang="en-US" dirty="0" smtClean="0">
                <a:hlinkClick r:id="rId2"/>
              </a:rPr>
              <a:t>http://progulyaemsya.ru/en/pamyatniki/monument_to_pigeons/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Изображение монумента </a:t>
            </a:r>
            <a:r>
              <a:rPr lang="en-US" dirty="0" smtClean="0">
                <a:hlinkClick r:id="rId3"/>
              </a:rPr>
              <a:t>http://progulyaemsya.ru/f_big/652_3968.jpg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260055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-1"/>
            <a:ext cx="9143999" cy="6857999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4869160"/>
            <a:ext cx="838906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b="0" dirty="0" smtClean="0">
                <a:ln w="18415" cmpd="sng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Not long ago in Moscow was established a monument to the pigeons - symbol of</a:t>
            </a:r>
            <a:r>
              <a:rPr lang="ru-RU" sz="3600" b="0" dirty="0" smtClean="0">
                <a:ln w="18415" cmpd="sng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_________ </a:t>
            </a:r>
            <a:r>
              <a:rPr lang="en-US" sz="3600" b="0" dirty="0" smtClean="0">
                <a:ln w="18415" cmpd="sng">
                  <a:solidFill>
                    <a:srgbClr val="0000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ru-RU" sz="3600" b="0" dirty="0">
              <a:ln w="18415" cmpd="sng">
                <a:solidFill>
                  <a:srgbClr val="0000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652120" y="573325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3600" dirty="0" smtClean="0">
                <a:ln w="18415" cmpd="sng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peace</a:t>
            </a:r>
            <a:endParaRPr lang="en-US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21807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freedom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peace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happiness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47119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252536" y="4920933"/>
            <a:ext cx="838906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The monument shows us two pigeons which are sitting </a:t>
            </a:r>
            <a:r>
              <a:rPr lang="ru-RU" sz="3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                          </a:t>
            </a:r>
            <a:r>
              <a:rPr lang="en-US" sz="3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on the</a:t>
            </a:r>
            <a:r>
              <a:rPr lang="ru-RU" sz="3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________ </a:t>
            </a:r>
            <a:r>
              <a:rPr lang="en-US" sz="3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ru-RU" sz="3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51920" y="573325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stone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492896"/>
            <a:ext cx="14189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stone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bridge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bricks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193312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progulyaemsya.ru/f_big/652_3968.jpg"/>
          <p:cNvPicPr>
            <a:picLocks noChangeAspect="1" noChangeArrowheads="1"/>
          </p:cNvPicPr>
          <p:nvPr/>
        </p:nvPicPr>
        <p:blipFill>
          <a:blip r:embed="rId3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77465" y="4945066"/>
            <a:ext cx="838906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The male pigeon is stretching in full growth and sticking out a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________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76256" y="551723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chest</a:t>
            </a:r>
            <a:endParaRPr lang="ru-RU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492896"/>
            <a:ext cx="18774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shoulder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cheeks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chest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7062179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5013176"/>
            <a:ext cx="929996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34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The female pigeon is pressing oneself </a:t>
            </a:r>
            <a:r>
              <a:rPr lang="ru-RU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                     </a:t>
            </a:r>
            <a:r>
              <a:rPr lang="en-US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to the stone and </a:t>
            </a:r>
            <a:r>
              <a:rPr lang="ru-RU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_________                                              </a:t>
            </a:r>
            <a:r>
              <a:rPr lang="en-US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behind the male pigeon.</a:t>
            </a:r>
            <a:endParaRPr lang="ru-RU" sz="32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24128" y="537321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hiding</a:t>
            </a:r>
            <a:endParaRPr lang="ru-RU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492896"/>
            <a:ext cx="18389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sleeping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hiding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eating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50009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9512" y="4941168"/>
            <a:ext cx="871884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3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The sculpture was placed on the simple pink pedestal which was made from the</a:t>
            </a:r>
            <a:r>
              <a:rPr lang="ru-RU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 __________ </a:t>
            </a:r>
            <a:r>
              <a:rPr lang="en-US" sz="3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.</a:t>
            </a:r>
            <a:endParaRPr lang="ru-RU" sz="32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427984" y="573325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concrete</a:t>
            </a:r>
            <a:endParaRPr lang="ru-RU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19409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marble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wood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concrete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218502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1519" y="4860751"/>
            <a:ext cx="864096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The monument was established</a:t>
            </a:r>
            <a:endParaRPr lang="ru-RU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in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________ 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067944" y="551723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2005</a:t>
            </a:r>
            <a:endParaRPr lang="ru-RU" sz="36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11400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2005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2010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2000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9994756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5013176"/>
            <a:ext cx="87196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ts val="34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The monument was established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                        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in the yard of the Central house of the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_______ 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workers in year of the 75th anniversary of the house.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691680" y="551723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Art 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16802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Art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Military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Farm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236459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rogulyaemsya.ru/f_big/652_3968.jpg"/>
          <p:cNvPicPr>
            <a:picLocks noChangeAspect="1" noChangeArrowheads="1"/>
          </p:cNvPicPr>
          <p:nvPr/>
        </p:nvPicPr>
        <p:blipFill>
          <a:blip r:embed="rId2" cstate="print"/>
          <a:srcRect l="116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1520" y="4941168"/>
            <a:ext cx="864096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How to find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the monument ?</a:t>
            </a:r>
          </a:p>
          <a:p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Go to metro station </a:t>
            </a:r>
            <a:r>
              <a:rPr lang="en-US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Kuznetsky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Most at exit to </a:t>
            </a:r>
            <a:r>
              <a:rPr lang="en-US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Rozhdestvenskaya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________ . 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04248" y="573325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street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22361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square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street</a:t>
            </a:r>
          </a:p>
          <a:p>
            <a:r>
              <a:rPr lang="en-US" sz="2800" dirty="0" smtClean="0">
                <a:ln w="18415" cmpd="sng">
                  <a:solidFill>
                    <a:srgbClr val="008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boulevard </a:t>
            </a:r>
            <a:endParaRPr lang="ru-RU" sz="2800" dirty="0">
              <a:ln w="18415" cmpd="sng">
                <a:solidFill>
                  <a:srgbClr val="008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038738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2988</TotalTime>
  <Words>284</Words>
  <Application>Microsoft Office PowerPoint</Application>
  <PresentationFormat>Экран (4:3)</PresentationFormat>
  <Paragraphs>73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Учитель</cp:lastModifiedBy>
  <cp:revision>169</cp:revision>
  <dcterms:created xsi:type="dcterms:W3CDTF">2016-01-10T12:56:23Z</dcterms:created>
  <dcterms:modified xsi:type="dcterms:W3CDTF">2017-09-14T15:36:19Z</dcterms:modified>
</cp:coreProperties>
</file>