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2" r:id="rId12"/>
    <p:sldId id="268" r:id="rId13"/>
    <p:sldId id="269" r:id="rId14"/>
    <p:sldId id="270" r:id="rId15"/>
    <p:sldId id="284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easyscienceforkids.com/all-about-elepha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568" y="188640"/>
            <a:ext cx="800475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Elephant, </a:t>
            </a:r>
          </a:p>
          <a:p>
            <a:pPr algn="ctr"/>
            <a:r>
              <a:rPr lang="en-US" sz="4000" b="1" dirty="0">
                <a:ln w="11430"/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 Nature’s Gift to Humans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873" y="3513735"/>
            <a:ext cx="4428343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6822" y="1772815"/>
            <a:ext cx="430239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учащихся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6 - 9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7" name="Picture 4" descr="Картинки по запросу слон в воде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4" y="1772814"/>
            <a:ext cx="5496523" cy="40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0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8: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How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thick is an Elephants skin?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3429000"/>
            <a:ext cx="30243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An Elephants skin is an inch thick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4" y="1772816"/>
            <a:ext cx="4283968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339" y="4224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9: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true that Elephants purr?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7" y="2965529"/>
            <a:ext cx="493839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b="1" kern="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Yes Elephants do purr. They do this as a way of communicating to each other.</a:t>
            </a:r>
            <a:endParaRPr lang="en-US" b="1" kern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3905" y="2204864"/>
            <a:ext cx="388207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7336" y="14191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10: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Why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to Elephants have tusks?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67187" y="1842963"/>
            <a:ext cx="43460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An </a:t>
            </a: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Elephant’s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tusks are made of Ivory, they use the tusks for digging, lifting and when defending themselves.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" y="2194594"/>
            <a:ext cx="4663406" cy="46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8212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11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Do Elephants get emotional?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2729894"/>
            <a:ext cx="48965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Yes,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Elephants have emotions just like we do, they cry, laugh and have an absolutely fantastic memory.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1460167"/>
            <a:ext cx="5266207" cy="53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12: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Can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Elephants swim?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8326" y="1486241"/>
            <a:ext cx="883424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Yes, Elephants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are good swimmers. They use all four legs to swim and they use their trunk to get air when in deep water.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" b="984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89" y="2996952"/>
            <a:ext cx="5137908" cy="4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54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This is the End of the Quiz!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Thank You for Being with our Amazing   Elephants!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" b="100000" l="0" r="99682">
                        <a14:foregroundMark x1="46338" y1="82815" x2="42197" y2="94222"/>
                        <a14:foregroundMark x1="84395" y1="84296" x2="86146" y2="87407"/>
                        <a14:foregroundMark x1="85032" y1="93185" x2="80255" y2="94963"/>
                        <a14:foregroundMark x1="86146" y1="88444" x2="85510" y2="90074"/>
                        <a14:foregroundMark x1="85510" y1="88741" x2="85350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7925"/>
            <a:ext cx="3456384" cy="37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2331"/>
            <a:ext cx="4441676" cy="44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490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By the Way, World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Elephant Day is an international annual event </a:t>
            </a:r>
            <a:endParaRPr lang="en-U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August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12</a:t>
            </a:r>
            <a:r>
              <a:rPr lang="en-US" sz="3200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,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dedicated to the preservation and protection of the world's elephants.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7090"/>
            <a:ext cx="4896544" cy="38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955" y="206688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en-US" dirty="0" smtClean="0"/>
              <a:t>Elephants – African </a:t>
            </a:r>
            <a:r>
              <a:rPr lang="en-US" dirty="0"/>
              <a:t>and Asian </a:t>
            </a:r>
            <a:r>
              <a:rPr lang="en-US" dirty="0">
                <a:hlinkClick r:id="rId2"/>
              </a:rPr>
              <a:t>http://easyscienceforkids.com/all-about-elephants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ephant Train with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60" y="181957"/>
            <a:ext cx="8892480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Elephants are warm blooded mammals that are some of the largest land animals in the world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!</a:t>
            </a:r>
          </a:p>
          <a:p>
            <a:pPr algn="ctr"/>
            <a:endParaRPr lang="en-US" sz="32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3200" b="1" spc="50" dirty="0" smtClean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In fact, the African bush elephant is the largest land animal in the world.</a:t>
            </a:r>
            <a:endParaRPr lang="ru-RU" sz="3200" b="1" spc="5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7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1: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How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long do elephants live?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3468011"/>
            <a:ext cx="3744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Answer 1: </a:t>
            </a:r>
            <a:endParaRPr lang="en-US" b="1" kern="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Elephants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can live up to 70 years.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80" y="2371047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882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2: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elephants smart?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778918"/>
            <a:ext cx="486393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Elephants are among the smartest animals in the world. They can work together and solve problems. Elephants have a largest brain of any animal.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487" y="2143125"/>
            <a:ext cx="396044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8224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3: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What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a baby Elephant called?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9920" y="1772816"/>
            <a:ext cx="82089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 baby elephant is called a calf.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44" y="2124447"/>
            <a:ext cx="4416152" cy="44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2471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4: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What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a male Elephant called?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0919" y="1844824"/>
            <a:ext cx="77048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A male Elephant is called a Bull.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2704892"/>
            <a:ext cx="4350876" cy="43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6869" y="480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5: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Have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Elephants good hearing?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6869" y="2129330"/>
            <a:ext cx="47525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Elephants have excellent hearing. They have better hearing than us humans. Elephants can hear some sounds up to 1.5 km away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53" y="1916832"/>
            <a:ext cx="3984104" cy="39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6: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What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the largest land animal?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18" y="1916832"/>
            <a:ext cx="496855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Elephants are the largest land animals. The African Elephant is the largest of the two types we have in the world. The Asian Elephant is the smaller of the two.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8" name="Picture 4" descr="Картинки по запросу elephant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8" y="2492896"/>
            <a:ext cx="4789425" cy="36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89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Question 7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Can Elephants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Jump?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3356992"/>
            <a:ext cx="38164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Elephants cannot jump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8023"/>
            <a:ext cx="3938182" cy="40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199</TotalTime>
  <Words>459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2016-01-10T12:56:23Z</dcterms:created>
  <dcterms:modified xsi:type="dcterms:W3CDTF">2017-09-15T19:00:56Z</dcterms:modified>
</cp:coreProperties>
</file>