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85" r:id="rId4"/>
    <p:sldId id="265" r:id="rId5"/>
    <p:sldId id="258" r:id="rId6"/>
    <p:sldId id="259" r:id="rId7"/>
    <p:sldId id="260" r:id="rId8"/>
    <p:sldId id="261" r:id="rId9"/>
    <p:sldId id="262" r:id="rId10"/>
    <p:sldId id="264" r:id="rId11"/>
    <p:sldId id="266" r:id="rId12"/>
    <p:sldId id="282" r:id="rId13"/>
    <p:sldId id="268" r:id="rId14"/>
    <p:sldId id="270" r:id="rId15"/>
    <p:sldId id="271" r:id="rId16"/>
    <p:sldId id="272" r:id="rId17"/>
    <p:sldId id="273" r:id="rId18"/>
    <p:sldId id="284" r:id="rId19"/>
    <p:sldId id="27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stihomaniya.ru/2017/08/stihi-pro-osennjuju-berezu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14" y="-29736"/>
            <a:ext cx="9144000" cy="68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40" y="280276"/>
            <a:ext cx="906049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00FF"/>
                </a:solidFill>
                <a:effectLst>
                  <a:glow rad="469900">
                    <a:srgbClr val="FFFF00">
                      <a:alpha val="58000"/>
                    </a:srgbClr>
                  </a:glow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Золотой березки осенняя грусть</a:t>
            </a:r>
            <a:endParaRPr lang="ru-RU" sz="3200" b="1" cap="all" dirty="0">
              <a:ln w="0"/>
              <a:solidFill>
                <a:srgbClr val="0000FF"/>
              </a:solidFill>
              <a:effectLst>
                <a:glow rad="469900">
                  <a:srgbClr val="FFFF00">
                    <a:alpha val="58000"/>
                  </a:srgbClr>
                </a:glow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644" y="4725144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644" y="898180"/>
            <a:ext cx="883882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для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учащихся 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5 - 7 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5855" y="-354454"/>
            <a:ext cx="6220129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0050" y="37890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Вокруг пожухла лета зелень,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Морозы скоро. Ну и пусть!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прозрачной синеве осенней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Берёзки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золотая __________ ...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436096" y="506056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грусть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0770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Зябко берёзке стоять поутру,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Ветер осенний листочки срывает..,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Холодно, стыло дрожать на ветру,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-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___________ -бродяга её донимает.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91580" y="532299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Дождик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54454"/>
            <a:ext cx="5544616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39" y="-354454"/>
            <a:ext cx="6364145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8610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Хочу я спросить у берёзы,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нарушив осеннюю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 :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- Отчего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когда стихнут все грозы,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Ты со мною на пару грустишь?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56176" y="382790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тишь</a:t>
            </a:r>
            <a:endParaRPr lang="en-US" b="1" kern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44719" y="4221087"/>
            <a:ext cx="93965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Медленный осенний дождик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моросит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окном на ветке скворушка грустит.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стоит березка, голову склонив.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Вот какой печальный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осени _________ 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04248" y="549261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мотив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54454"/>
            <a:ext cx="5544616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3" y="-354454"/>
            <a:ext cx="6868201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1490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Плачет берёза, листья теряя...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Капают слёзы, покоя не зная.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Шепчет голубка: «Где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моя ________ ?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Быть не хочу оголённой зимою!»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588224" y="476393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шубка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14944" y="39184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Осень лесу каждый год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Платит золотом за вход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берёза рада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жёлтому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наряду: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"Ну и платье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! Что за ___________ !" 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Быстро листья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разлетелись… 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811265" y="48383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прелесть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54454"/>
            <a:ext cx="6192688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406866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Наступил мороз внезапно.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берёзка шепчет: "Зябну!..."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Обмануло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 - 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Не спасло от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холода…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05917" y="470442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золото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-354454"/>
            <a:ext cx="5212017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27046" y="4221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Листья падают с берёзы —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Вот и 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зимние морозы,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Нужно ей скорее засыпать…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Белый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 на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ветки ляжет,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Он её согреет даже,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Но весну берёзка будет ждать…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01576" y="486111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снег 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54454"/>
            <a:ext cx="5544616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5" y="-354454"/>
            <a:ext cx="6940209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2255" y="40770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Ты нарядна, эмблема России!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Ярко-жёлтый, осенний наряд,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Окрыляет и чувства,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_________ ,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глаза с упоеньем глядят!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27633" y="476491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силы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5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4" y="-64928"/>
            <a:ext cx="10131179" cy="759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799" y="260648"/>
            <a:ext cx="639142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за участие </a:t>
            </a:r>
          </a:p>
          <a:p>
            <a:r>
              <a:rPr lang="ru-RU" sz="4800" b="1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викторине, посвященной природному символу России в осеннем наряде!</a:t>
            </a:r>
            <a:endParaRPr lang="en-US" sz="5400" b="1" dirty="0" smtClean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en-US" sz="5400" b="1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98" r="991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8195"/>
            <a:ext cx="2689759" cy="27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7" y="384097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Осень пришла разноцветная</a:t>
            </a:r>
            <a:r>
              <a:rPr lang="ru-RU" sz="3200" dirty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Одела тебя в </a:t>
            </a:r>
            <a:r>
              <a:rPr lang="ru-RU" sz="3200" dirty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свой наряд,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 пурпур и </a:t>
            </a:r>
            <a:r>
              <a:rPr lang="ru-RU" sz="3200" dirty="0" smtClean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__________ волшебное </a:t>
            </a:r>
            <a:r>
              <a:rPr lang="ru-RU" sz="3200" dirty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Тебя увидеть каждый рад!</a:t>
            </a:r>
            <a:endParaRPr lang="ru-RU" sz="3200" dirty="0">
              <a:ln w="11430"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75856" y="447674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золото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3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-354454"/>
            <a:ext cx="6624736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7393" y="206084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Источник:</a:t>
            </a:r>
          </a:p>
          <a:p>
            <a:r>
              <a:rPr lang="ru-RU" dirty="0" smtClean="0"/>
              <a:t>Стихотворения об осенней березе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www.stihomaniya.ru/2017/08/stihi-pro-osennjuju-berezu.html</a:t>
            </a:r>
            <a:r>
              <a:rPr lang="ru-RU" dirty="0" smtClean="0"/>
              <a:t> </a:t>
            </a:r>
            <a:endParaRPr lang="en-US" dirty="0"/>
          </a:p>
          <a:p>
            <a:r>
              <a:rPr lang="ru-RU" dirty="0" smtClean="0"/>
              <a:t>Изображения взяты на сайте    </a:t>
            </a:r>
            <a:r>
              <a:rPr lang="ru-RU" dirty="0" smtClean="0">
                <a:hlinkClick r:id="rId3"/>
              </a:rPr>
              <a:t>http://yandex.ru</a:t>
            </a:r>
            <a:r>
              <a:rPr lang="ru-RU" dirty="0" smtClean="0"/>
              <a:t> 	</a:t>
            </a:r>
          </a:p>
          <a:p>
            <a:r>
              <a:rPr lang="ru-RU" dirty="0" smtClean="0"/>
              <a:t>Условия </a:t>
            </a:r>
            <a:r>
              <a:rPr lang="ru-RU" dirty="0"/>
              <a:t>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7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1706" y="428078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золотом убранстве лес осенний снова,</a:t>
            </a:r>
          </a:p>
          <a:p>
            <a:pPr marL="45720" lvl="0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 сменила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милая береза,</a:t>
            </a:r>
          </a:p>
          <a:p>
            <a:pPr marL="45720" lvl="0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Золотом покрылись все её листочки,</a:t>
            </a:r>
          </a:p>
          <a:p>
            <a:pPr marL="45720" lvl="0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 макушке к небу в синеньком платочке.</a:t>
            </a:r>
          </a:p>
          <a:p>
            <a:pPr marL="45720" lvl="0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59632" y="37890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наряд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54454"/>
            <a:ext cx="6840760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4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3807" y="-354454"/>
            <a:ext cx="6652177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41490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Березка тонкая и нежная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Надела платье белоснежное,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 солнышка осенний свет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Покрасил косы в желтый цвет.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Таким нарядом каждый год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Встречают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осени __________ 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436096" y="596327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приход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9693" y="38610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Солнца нет, а ты все освещаешь золотыми листьями своими,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Я смотрю, смотрю на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эти __________ ,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 всем сердцем восхищаюсь ими.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444208" y="451251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листья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54454"/>
            <a:ext cx="5544616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5815" y="-354454"/>
            <a:ext cx="6580169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6499" y="40050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Золотое платье тебе выдали, щедро нарядили, как царицу,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 ночью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листьями играет, не устал играть - ему не спится.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464604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Ветер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228" y="4221088"/>
            <a:ext cx="90477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Потихоньку__________листья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отрывает,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не 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спешит тебя раздеть совсем,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Понимает, что играть один он может, ну, а любоваться нужно всем.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915816" y="36450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ветерок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54454"/>
            <a:ext cx="5544616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09759" y="389174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Мне в окно постучала берёзка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Веткой с грустным осенним листом.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Поредела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густая ___________ ,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Что когда-то спадала шатром.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64088" y="453177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причёска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799" y="-354454"/>
            <a:ext cx="6724185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1169" y="42930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Стали листья в 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__________ собираться</a:t>
            </a: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Покидая родимую мать.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На прощанье ещё раз прижаться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 ней хотят, перед тем как взлетать.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23928" y="37170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полёт</a:t>
            </a:r>
            <a:endParaRPr lang="en-US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Картинки по запросу букет и и веточка из осенней березы п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54454"/>
            <a:ext cx="5544616" cy="3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385</TotalTime>
  <Words>510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52</cp:revision>
  <dcterms:created xsi:type="dcterms:W3CDTF">2016-01-10T12:56:23Z</dcterms:created>
  <dcterms:modified xsi:type="dcterms:W3CDTF">2017-10-22T10:55:02Z</dcterms:modified>
</cp:coreProperties>
</file>