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3" r:id="rId6"/>
    <p:sldId id="265" r:id="rId7"/>
    <p:sldId id="266" r:id="rId8"/>
    <p:sldId id="282" r:id="rId9"/>
    <p:sldId id="267" r:id="rId10"/>
    <p:sldId id="281" r:id="rId11"/>
    <p:sldId id="28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73" d="100"/>
          <a:sy n="73" d="100"/>
        </p:scale>
        <p:origin x="78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C9CF5-9D23-4DD6-A4C3-CCCF95507642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BA204-CFB1-4F9B-80C7-9BC4556E1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7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4DD65-48AB-47FB-9D16-901D2ADAE947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5A86E-51B7-4376-98AD-409918293D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" TargetMode="External"/><Relationship Id="rId2" Type="http://schemas.openxmlformats.org/officeDocument/2006/relationships/hyperlink" Target="http://family-history.ru/material/history/christianity/christianity_22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andex.ru/legal/fotki_termsofus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openxmlformats.org/officeDocument/2006/relationships/hyperlink" Target="http://gorod.tomsk.ru/uploads/28460/1235130133/main_battl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C000"/>
                </a:solidFill>
              </a:rPr>
              <a:t/>
            </a:r>
            <a:br>
              <a:rPr lang="ru-RU" sz="5400" dirty="0" smtClean="0">
                <a:solidFill>
                  <a:srgbClr val="FFC000"/>
                </a:solidFill>
              </a:rPr>
            </a:br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4" name="Рисунок 3" descr="2567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808" y="2420888"/>
            <a:ext cx="6109118" cy="43596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3548" y="-99392"/>
            <a:ext cx="8136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КНЯЗЬ </a:t>
            </a:r>
          </a:p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Ярославович  Невский.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804" y="2009838"/>
            <a:ext cx="2632003" cy="1938992"/>
          </a:xfrm>
          <a:prstGeom prst="rect">
            <a:avLst/>
          </a:prstGeom>
          <a:noFill/>
          <a:ln>
            <a:noFill/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1221-</a:t>
            </a:r>
          </a:p>
          <a:p>
            <a:pPr algn="ctr"/>
            <a:r>
              <a:rPr lang="ru-RU" sz="60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1263г.г.</a:t>
            </a:r>
            <a:endParaRPr lang="ru-RU" sz="6000" b="1" cap="none" spc="0" dirty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21" y="4595161"/>
            <a:ext cx="30381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Кашковский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Павел 3 «Б»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Чаркова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 Анатольевна,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№4</a:t>
            </a:r>
          </a:p>
          <a:p>
            <a:endParaRPr lang="ru-RU" sz="14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Никольск</a:t>
            </a:r>
          </a:p>
          <a:p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Пензенская  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89" y="5628577"/>
            <a:ext cx="8928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небесному покровителю </a:t>
            </a:r>
          </a:p>
          <a:p>
            <a:pPr algn="r"/>
            <a:r>
              <a:rPr lang="ru-RU" sz="36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Александру Невскому в Старом Осколе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32656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Новгород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3801" r="6688" b="25850"/>
          <a:stretch/>
        </p:blipFill>
        <p:spPr bwMode="auto">
          <a:xfrm>
            <a:off x="187399" y="1141347"/>
            <a:ext cx="4752528" cy="442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4300" r="54725" b="10101"/>
          <a:stretch/>
        </p:blipFill>
        <p:spPr bwMode="auto">
          <a:xfrm>
            <a:off x="5508104" y="174932"/>
            <a:ext cx="3138349" cy="538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6440510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источники: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БЛАГОВЕРНЫЙ КНЯЗЬ АЛЕКСАНДР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family-history.ru/material/history/christianity/christianity_22.html</a:t>
            </a:r>
            <a:r>
              <a:rPr lang="ru-R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Изображения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взяты на сайте    </a:t>
            </a:r>
            <a:r>
              <a:rPr lang="ru-RU" sz="1600" u="sng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http://yandex.ru</a:t>
            </a:r>
            <a:r>
              <a:rPr lang="ru-RU" sz="1600" u="sng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Условия использования сайта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https://yandex.ru/legal/fotki_termsofuse</a:t>
            </a:r>
            <a:r>
              <a:rPr lang="ru-RU" sz="1600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/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К.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Красунов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И.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Ермаков.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Великие русские полководцы 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флотоводцы: справочник.-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М., 2010. - С. 14-17.  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" t="5436" r="57088" b="15815"/>
          <a:stretch/>
        </p:blipFill>
        <p:spPr bwMode="auto">
          <a:xfrm>
            <a:off x="126706" y="548680"/>
            <a:ext cx="399404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0750" y="836712"/>
            <a:ext cx="48965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полководец, он по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праву</a:t>
            </a:r>
          </a:p>
          <a:p>
            <a:pPr algn="ctr"/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почитаться великим, </a:t>
            </a:r>
            <a:endParaRPr lang="ru-RU" sz="4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ибо 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всю свою жизнь не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проиграл</a:t>
            </a:r>
          </a:p>
          <a:p>
            <a:pPr algn="ctr"/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 одного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57760"/>
            <a:ext cx="9144000" cy="2000240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FFC000"/>
                </a:solidFill>
              </a:rPr>
              <a:t/>
            </a:r>
            <a:br>
              <a:rPr lang="ru-RU" sz="1800" dirty="0" smtClean="0">
                <a:solidFill>
                  <a:srgbClr val="FFC000"/>
                </a:solidFill>
              </a:rPr>
            </a:br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фото 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37" y="188640"/>
            <a:ext cx="8882867" cy="5256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0" y="5733256"/>
            <a:ext cx="4864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Невское побоище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14884"/>
            <a:ext cx="9144000" cy="2143116"/>
          </a:xfrm>
        </p:spPr>
        <p:txBody>
          <a:bodyPr>
            <a:normAutofit/>
          </a:bodyPr>
          <a:lstStyle/>
          <a:p>
            <a:pPr algn="l"/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1648936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" y="145632"/>
            <a:ext cx="9001000" cy="52110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0" y="5373216"/>
            <a:ext cx="557870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Александр и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немцы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36"/>
            <a:ext cx="9144000" cy="1857364"/>
          </a:xfrm>
        </p:spPr>
        <p:txBody>
          <a:bodyPr>
            <a:noAutofit/>
          </a:bodyPr>
          <a:lstStyle/>
          <a:p>
            <a:pPr algn="l"/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фото 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16632"/>
            <a:ext cx="8928992" cy="4812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3708" y="5373216"/>
            <a:ext cx="52565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Ледовое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побоище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5" descr="Картинка 26 из 149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" y="60747"/>
            <a:ext cx="8983903" cy="509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80243_html_22d421e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Рисунок 3" descr="катол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1587" y="1785902"/>
            <a:ext cx="450056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53677" y="260648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Невский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285728"/>
            <a:ext cx="3214710" cy="621510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C000"/>
                </a:solidFill>
              </a:rPr>
              <a:t/>
            </a:r>
            <a:br>
              <a:rPr lang="ru-RU" sz="1800" dirty="0" smtClean="0">
                <a:solidFill>
                  <a:srgbClr val="FFC000"/>
                </a:solidFill>
              </a:rPr>
            </a:br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31274_html_m4415e2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2597"/>
            <a:ext cx="5126253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alexnevs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668" y="0"/>
            <a:ext cx="4224172" cy="497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926284"/>
            <a:ext cx="42484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Невский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святой</a:t>
            </a:r>
            <a:endParaRPr lang="ru-RU" sz="4000" b="1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4" t="24540" r="32789" b="14616"/>
          <a:stretch/>
        </p:blipFill>
        <p:spPr bwMode="auto">
          <a:xfrm>
            <a:off x="686657" y="260648"/>
            <a:ext cx="3702742" cy="488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085184"/>
            <a:ext cx="507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3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родине </a:t>
            </a:r>
            <a:r>
              <a:rPr lang="ru-RU" sz="36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Переславле-Залесском </a:t>
            </a:r>
            <a:endParaRPr lang="ru-RU" sz="3600" dirty="0">
              <a:ln w="9525" cmpd="sng">
                <a:noFill/>
                <a:prstDash val="solid"/>
              </a:ln>
            </a:endParaRPr>
          </a:p>
        </p:txBody>
      </p:sp>
      <p:pic>
        <p:nvPicPr>
          <p:cNvPr id="6" name="Picture 5" descr="C:\Users\PC\Desktop\невский\img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18502" r="32675" b="4849"/>
          <a:stretch/>
        </p:blipFill>
        <p:spPr bwMode="auto">
          <a:xfrm>
            <a:off x="5618697" y="1124744"/>
            <a:ext cx="2952328" cy="567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116632"/>
            <a:ext cx="4142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 Санкт-Петербурге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0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43446"/>
            <a:ext cx="9144000" cy="2214554"/>
          </a:xfrm>
        </p:spPr>
        <p:txBody>
          <a:bodyPr>
            <a:noAutofit/>
          </a:bodyPr>
          <a:lstStyle/>
          <a:p>
            <a:pPr algn="l"/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невский 2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94320"/>
            <a:ext cx="8928992" cy="5229200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95436" y="4941167"/>
            <a:ext cx="8553128" cy="2033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окраине Пскова </a:t>
            </a:r>
            <a:r>
              <a:rPr lang="ru-RU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</a:t>
            </a:r>
            <a:r>
              <a:rPr lang="ru-RU" sz="40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Александру Невскому. </a:t>
            </a:r>
            <a:endParaRPr lang="ru-RU" sz="4000" dirty="0">
              <a:ln w="9525" cmpd="sng">
                <a:noFill/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107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Использованные источники: СВЯТОЙ БЛАГОВЕРНЫЙ КНЯЗЬ АЛЕКСАНДР НЕВСКИЙ http://family-history.ru/material/history/christianity/christianity_22.html Изображения взяты на сайте    http://yandex.ru  Условия использования сайта https://yandex.ru/legal/fotki_termsofuse/ В. К. Красунов, А. И. Ермаков. Великие русские полководцы и флотоводцы: справочник.- М., 2010. - С. 14-17.    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Маргарита</dc:creator>
  <cp:lastModifiedBy>1</cp:lastModifiedBy>
  <cp:revision>55</cp:revision>
  <dcterms:created xsi:type="dcterms:W3CDTF">2016-12-02T08:28:19Z</dcterms:created>
  <dcterms:modified xsi:type="dcterms:W3CDTF">2017-11-09T15:26:48Z</dcterms:modified>
</cp:coreProperties>
</file>