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" y="-20961"/>
            <a:ext cx="9135414" cy="68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5" y="1124744"/>
            <a:ext cx="7658405" cy="228329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C:\Users\user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03440"/>
            <a:ext cx="6218245" cy="19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271074"/>
            <a:ext cx="849694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Georgia" panose="02040502050405020303" pitchFamily="18" charset="0"/>
              </a:rPr>
              <a:t>Презентация к открытию </a:t>
            </a:r>
            <a:r>
              <a:rPr lang="ru-RU" sz="2400" dirty="0" smtClean="0">
                <a:solidFill>
                  <a:srgbClr val="3333CC"/>
                </a:solidFill>
                <a:latin typeface="Georgia" panose="02040502050405020303" pitchFamily="18" charset="0"/>
              </a:rPr>
              <a:t>декады - </a:t>
            </a:r>
            <a:r>
              <a:rPr lang="ru-RU" sz="2400" dirty="0" smtClean="0">
                <a:solidFill>
                  <a:srgbClr val="3333CC"/>
                </a:solidFill>
                <a:latin typeface="Georgia" panose="02040502050405020303" pitchFamily="18" charset="0"/>
              </a:rPr>
              <a:t>месячника по </a:t>
            </a:r>
            <a:r>
              <a:rPr lang="ru-RU" sz="2400" dirty="0" smtClean="0">
                <a:solidFill>
                  <a:srgbClr val="3333CC"/>
                </a:solidFill>
                <a:latin typeface="Georgia" panose="02040502050405020303" pitchFamily="18" charset="0"/>
              </a:rPr>
              <a:t>Правилам дорожного движения</a:t>
            </a:r>
            <a:r>
              <a:rPr lang="ru-RU" sz="2400" dirty="0" smtClean="0">
                <a:solidFill>
                  <a:srgbClr val="3333CC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3333CC"/>
                </a:solidFill>
                <a:latin typeface="Georgia" panose="02040502050405020303" pitchFamily="18" charset="0"/>
              </a:rPr>
              <a:t>для </a:t>
            </a:r>
            <a:r>
              <a:rPr lang="ru-RU" sz="2400" dirty="0" smtClean="0">
                <a:solidFill>
                  <a:srgbClr val="3333CC"/>
                </a:solidFill>
                <a:latin typeface="Georgia" panose="02040502050405020303" pitchFamily="18" charset="0"/>
              </a:rPr>
              <a:t>учащихся начальной школы: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Georgia" panose="02040502050405020303" pitchFamily="18" charset="0"/>
              </a:rPr>
              <a:t>«ДЛЯ </a:t>
            </a:r>
            <a:r>
              <a:rPr lang="ru-RU" sz="2400" b="1" dirty="0">
                <a:solidFill>
                  <a:srgbClr val="3333CC"/>
                </a:solidFill>
                <a:latin typeface="Georgia" panose="02040502050405020303" pitchFamily="18" charset="0"/>
              </a:rPr>
              <a:t>ВСЕХ БЕЗ ИСКЛЮЧЕНИЯ ЕСТЬ ПРАВИЛА ДОРОЖНОГО ДВИЖЕНИЯ»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418518"/>
            <a:ext cx="4608512" cy="1594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3333CC"/>
                </a:solidFill>
                <a:latin typeface="Georgia" panose="02040502050405020303" pitchFamily="18" charset="0"/>
              </a:rPr>
              <a:t>Выполнила: </a:t>
            </a:r>
            <a:r>
              <a:rPr lang="ru-RU" dirty="0" smtClean="0">
                <a:solidFill>
                  <a:srgbClr val="3333CC"/>
                </a:solidFill>
                <a:latin typeface="Georgia" panose="02040502050405020303" pitchFamily="18" charset="0"/>
              </a:rPr>
              <a:t>Чубаева Наталья Николаевна, воспитатель группы продлённого дня первой квалификационной категории МОУ «С(К)ОШИ №4», город Магнитогорск, Челябинская область</a:t>
            </a:r>
            <a:endParaRPr lang="ru-RU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2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«ИСТОРИЧЕСКАЯ»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340769"/>
            <a:ext cx="8208912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-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Каждое 6 ДТП происходят по вине пешеходов.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- Ну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а самое  непредсказуемое бедствие…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Дорожно-транспортное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происшествие!</a:t>
            </a:r>
          </a:p>
          <a:p>
            <a:pPr marL="0" indent="0">
              <a:buNone/>
            </a:pPr>
            <a:endParaRPr lang="ru-RU" sz="2800" b="1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user\Documents\foto_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" y="3190651"/>
            <a:ext cx="4750397" cy="3262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cuments\1404911305_dtp-novyy-m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93" y="3140968"/>
            <a:ext cx="431618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1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«СТАТИСТИЧЕСКАЯ»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91880" y="1340769"/>
            <a:ext cx="5400600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Анализ результатов проведённого опроса среди учащихся 1-4 классов нашей школы показал, что практически каждый школьник знает правила дорожного движения на 70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%: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1 классы – 40% знают  ПДД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2 классы – 50% знают ПДД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3 классы – 60% знают ПДД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4 классы – 65 % знают ПДД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ВСЕГО - 70% знают ПДД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1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</a:t>
            </a:r>
            <a:b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«ТРЕВОЖНАЯ»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340769"/>
            <a:ext cx="8964488" cy="345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Ученики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одной из школ города Магнитогорска систематически опаздывают на уроки,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так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как на пешеходном перекрестке водители не пропускают пешеходов, а мчатся, не замечая толпу школьников.</a:t>
            </a:r>
          </a:p>
        </p:txBody>
      </p:sp>
      <p:pic>
        <p:nvPicPr>
          <p:cNvPr id="7170" name="Picture 2" descr="C:\Users\user\Documents\1486329824_beg-600x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5210944" cy="3368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8195" name="Picture 3" descr="C:\Users\user\Documents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2484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4653136"/>
            <a:ext cx="3826768" cy="14730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 descr="C:\Users\user\Documents\hello_html_m3060d68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94" y="1196752"/>
            <a:ext cx="4325466" cy="44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6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4000" b="1" dirty="0" smtClean="0">
                <a:solidFill>
                  <a:srgbClr val="3333CC"/>
                </a:solidFill>
                <a:latin typeface="Georgia" panose="02040502050405020303" pitchFamily="18" charset="0"/>
              </a:rPr>
              <a:t>ИСТОЧНИКИ</a:t>
            </a:r>
            <a:endParaRPr lang="ru-RU" sz="1600" b="1" dirty="0">
              <a:solidFill>
                <a:srgbClr val="3333C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67744" y="1412776"/>
            <a:ext cx="641905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1. В. В. Шумилова, Е.Ф. </a:t>
            </a:r>
            <a:r>
              <a:rPr lang="ru-RU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Таркова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Профилактика  детского дорожно-транспортного травматизма в начальной и средней школе: уроки, классные часы, внеклассные мероприятия, занятия с родителями. – Волгоград: Учитель, 2007 г.</a:t>
            </a:r>
            <a:b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</a:b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2. Воронова Е.А. Красный. Жёлтый. Зелёный! ПДД во внеклассной работе – И.: - Ростов н/Д: Феникс, 2006.</a:t>
            </a:r>
            <a:b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</a:b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3. М.С. Коган. Правила дорожные знать каждому положено: Познавательные игры с дошкольниками и школьниками. – Новосибирск: </a:t>
            </a:r>
            <a:r>
              <a:rPr lang="ru-RU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Сиб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унив. </a:t>
            </a:r>
            <a:r>
              <a:rPr lang="ru-RU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изд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–во, 2006.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23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1" y="20081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944" y="188640"/>
            <a:ext cx="8712968" cy="18722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ГОВОРИТ И ПОКАЗЫВАЕТ ОТРЯД</a:t>
            </a:r>
            <a:b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ЮНЫХ ИНСПЕКТОРОВ ДОРОЖНОГО ДВИЖЕНИЯ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«ВЕСЁЛЫЙ СВЕТОФОР»</a:t>
            </a:r>
            <a:endParaRPr lang="ru-RU" sz="4900" dirty="0"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20770989">
            <a:off x="470012" y="2420888"/>
            <a:ext cx="8147248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3333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ДОРОЖНЫЙ ПАТРУЛЬ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ВЫПУСК НОВОСТЕЙ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3076" name="Picture 4" descr="C:\Users\user\Desktop\2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00" y="2814082"/>
            <a:ext cx="33782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0_9e95b_670170d0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23" y="4653136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0_9e951_ff381e2d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" y="30689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UK_traffic_sign_771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17281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7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7" y="-1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НОВОСТЬ  «ИНТРИ</a:t>
            </a:r>
            <a:r>
              <a:rPr lang="ru-RU" sz="4000" dirty="0">
                <a:solidFill>
                  <a:srgbClr val="3333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Г</a:t>
            </a:r>
            <a:r>
              <a:rPr lang="ru-RU" sz="4000" dirty="0" smtClean="0">
                <a:solidFill>
                  <a:srgbClr val="3333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УЮЩАЯ»</a:t>
            </a:r>
            <a:endParaRPr lang="ru-RU" sz="4000" dirty="0">
              <a:solidFill>
                <a:srgbClr val="3333CC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2" name="Picture 2" descr="C:\Users\user\Documents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700539" cy="26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НЕДЕЛЯ БЕЗОПАСНОСТИ ДОРОЖНОГОДВИЖЕНИЯ О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96" y="836144"/>
            <a:ext cx="3976770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2 5"/>
          <p:cNvSpPr/>
          <p:nvPr/>
        </p:nvSpPr>
        <p:spPr>
          <a:xfrm>
            <a:off x="179512" y="836144"/>
            <a:ext cx="5256584" cy="3456952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В МОУ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«С(К)ОШИ №4»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3707904" y="3068960"/>
            <a:ext cx="5437762" cy="3456384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МЕСЯЧНИК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«БЕЗОПАСНАЯ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ДОРОГА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ДЕТСТВА»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5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«ЮМОРИСТИЧЕСКАЯ»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Georgia" panose="02040502050405020303" pitchFamily="18" charset="0"/>
              </a:rPr>
              <a:t>Отговорки нарушителей ПДД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«Мой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велосипед вылетел с пешеходной дорожки, протаранил припаркованный Порше и поехал дальше без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меня»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«Участник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аварии врезался в меня, не сообщив мне предварительно о своих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намерениях»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6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«ЮМОРИСТИЧЕСКАЯ»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3888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Georgia" panose="02040502050405020303" pitchFamily="18" charset="0"/>
              </a:rPr>
              <a:t>Отговорки нарушителей ПДД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«Пешеход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бросился на мой автомобиль и беззвучно пропал под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колесами»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«Полицейский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приказал мне остановиться, и я въехал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столб»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«Я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увидел, что пешеход не знает, в какую сторону ему идти, и наехал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него»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7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«ИСТОРИЧЕСКАЯ»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340769"/>
            <a:ext cx="8136904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Первый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уличный светофор появился в Лондоне в 1868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году, а в Москве - в 1924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году.</a:t>
            </a:r>
          </a:p>
          <a:p>
            <a:pPr marL="0" indent="0">
              <a:buNone/>
            </a:pPr>
            <a:endParaRPr lang="ru-RU" sz="2800" b="1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user\Documents\1503990141_cvd5-ohw4aacbv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2348880"/>
            <a:ext cx="3505572" cy="4210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05" y="2780928"/>
            <a:ext cx="45720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7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«ИСТОРИЧЕСКАЯ»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1512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Первые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дорожные знаки были введены в 1909 году, и их было всего 4.</a:t>
            </a:r>
          </a:p>
          <a:p>
            <a:pPr marL="0" indent="0">
              <a:buNone/>
            </a:pPr>
            <a:endParaRPr lang="ru-RU" sz="2800" b="1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  <p:pic>
        <p:nvPicPr>
          <p:cNvPr id="3075" name="Picture 3" descr="C:\Users\user\Documents\d059dbba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55500"/>
            <a:ext cx="6624736" cy="202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9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3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«ИСТОРИЧЕСКАЯ»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9"/>
            <a:ext cx="8424936" cy="1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 1888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году был изобретён  первый автомобиль  с бензиновым двигателем.</a:t>
            </a:r>
          </a:p>
        </p:txBody>
      </p:sp>
      <p:pic>
        <p:nvPicPr>
          <p:cNvPr id="4098" name="Picture 2" descr="C:\Users\user\Documents\pic3119b1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5898232" cy="3819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0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ello_html_225cf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-2"/>
            <a:ext cx="9135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НОВОСТЬ «ИСТОРИЧЕСКАЯ»</a:t>
            </a:r>
            <a:endParaRPr lang="ru-RU" sz="4000" b="1" dirty="0">
              <a:solidFill>
                <a:srgbClr val="3333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9"/>
            <a:ext cx="8424936" cy="295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-  Первые правила движения для автомобилей были введены во Франции 14 августа 1893 г.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- Современные правила дорожного движения были введены в нашей стране в январе 1961 года.</a:t>
            </a:r>
          </a:p>
          <a:p>
            <a:pPr marL="0" indent="0">
              <a:buNone/>
            </a:pPr>
            <a:endParaRPr lang="ru-RU" sz="2800" b="1" dirty="0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user\Documents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6020544" cy="3437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38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415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ГОВОРИТ И ПОКАЗЫВАЕТ ОТРЯД ЮНЫХ ИНСПЕКТОРОВ ДОРОЖНОГО ДВИЖЕНИЯ «ВЕСЁЛЫЙ СВЕТОФОР»</vt:lpstr>
      <vt:lpstr>НОВОСТЬ  «ИНТРИГУЮЩАЯ»</vt:lpstr>
      <vt:lpstr>НОВОСТЬ «ЮМОРИСТИЧЕСКАЯ»</vt:lpstr>
      <vt:lpstr>НОВОСТЬ «ЮМОРИСТИЧЕСКАЯ»</vt:lpstr>
      <vt:lpstr>НОВОСТЬ «ИСТОРИЧЕСКАЯ»</vt:lpstr>
      <vt:lpstr>НОВОСТЬ «ИСТОРИЧЕСКАЯ»</vt:lpstr>
      <vt:lpstr>НОВОСТЬ «ИСТОРИЧЕСКАЯ»</vt:lpstr>
      <vt:lpstr>НОВОСТЬ «ИСТОРИЧЕСКАЯ»</vt:lpstr>
      <vt:lpstr>НОВОСТЬ «ИСТОРИЧЕСКАЯ»</vt:lpstr>
      <vt:lpstr>НОВОСТЬ «СТАТИСТИЧЕСКАЯ»</vt:lpstr>
      <vt:lpstr>НОВОСТЬ  «ТРЕВОЖНАЯ»</vt:lpstr>
      <vt:lpstr>СПАСИБО ЗА ВНИМАНИЕ!</vt:lpstr>
      <vt:lpstr>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2017-11-10T04:49:58Z</dcterms:created>
  <dcterms:modified xsi:type="dcterms:W3CDTF">2017-11-10T17:08:38Z</dcterms:modified>
</cp:coreProperties>
</file>