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6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1" r:id="rId14"/>
    <p:sldId id="268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1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FD90A-BDBE-456E-8024-DE2483500037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1A1C-D689-41F0-916E-A37522E1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1472" y="471488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r"/>
            <a:r>
              <a:rPr lang="ru-RU" sz="1600" dirty="0" smtClean="0"/>
              <a:t>Подготовила педагог-психолог </a:t>
            </a:r>
            <a:r>
              <a:rPr lang="ru-RU" sz="1600" dirty="0" err="1" smtClean="0"/>
              <a:t>Черевковской</a:t>
            </a:r>
            <a:r>
              <a:rPr lang="ru-RU" sz="1600" dirty="0" smtClean="0"/>
              <a:t> СКОШИ</a:t>
            </a:r>
          </a:p>
          <a:p>
            <a:pPr algn="r"/>
            <a:r>
              <a:rPr lang="ru-RU" sz="1600" dirty="0" err="1" smtClean="0"/>
              <a:t>Скрылева</a:t>
            </a:r>
            <a:r>
              <a:rPr lang="ru-RU" sz="1600" dirty="0" smtClean="0"/>
              <a:t> Лариса Николаевна</a:t>
            </a:r>
          </a:p>
          <a:p>
            <a:pPr algn="r"/>
            <a:r>
              <a:rPr lang="ru-RU" sz="1600" dirty="0" smtClean="0"/>
              <a:t>20011 год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1000108"/>
            <a:ext cx="771530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стать жертвой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сексуального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насилия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2892169" cy="383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2604022" cy="390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929190" y="5000636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 вы все-таки едете в лифте, то постарайтесь стать рядом с панелью управления лифтом. В этом случае вам будете достаточно легко подать сигнал диспетчеру о попытке сексуального насилия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857760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Не заходите в лифт, если находящийся там человек не «внушает доверия». • Ожидая лифт, не стойте прямо перед дверью, так как вас можно будет легко затолкнуть в кабину.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39787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74038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общественном транспорте (автобусе) не спите, и займите место рядом с водителем, а не в конце плохо освещенного салона.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14351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электричке заходите только в тот вагон, где много людей.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Не жалейте денег на такси, но пользуйтесь только официальными перевозчиками. Даже если это и дороже.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9686" y="1285860"/>
            <a:ext cx="5146892" cy="511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Интернет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Нельзя в</a:t>
            </a:r>
            <a:r>
              <a:rPr lang="ru-RU" sz="2000" dirty="0" smtClean="0"/>
              <a:t> интернете слепо доверять  незнакомым анонимным собеседникам.</a:t>
            </a:r>
            <a:br>
              <a:rPr lang="ru-RU" sz="2000" dirty="0" smtClean="0"/>
            </a:br>
            <a:r>
              <a:rPr lang="ru-RU" sz="2000" b="1" dirty="0" smtClean="0"/>
              <a:t>Нельзя</a:t>
            </a:r>
            <a:r>
              <a:rPr lang="ru-RU" sz="2000" dirty="0" smtClean="0"/>
              <a:t> в чате сообщать свои конфиденциальные данные, телефон, </a:t>
            </a:r>
            <a:r>
              <a:rPr lang="en-US" sz="2000" dirty="0" smtClean="0"/>
              <a:t>e-</a:t>
            </a:r>
            <a:r>
              <a:rPr lang="en-US" sz="2000" dirty="0" err="1" smtClean="0"/>
              <a:t>mai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dirty="0" smtClean="0"/>
              <a:t> Нельзя </a:t>
            </a:r>
            <a:r>
              <a:rPr lang="ru-RU" sz="2000" dirty="0" smtClean="0"/>
              <a:t>соглашаться на предложения о личной встрече.</a:t>
            </a:r>
            <a:endParaRPr lang="ru-RU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417351" cy="425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429124" y="2285992"/>
            <a:ext cx="4262444" cy="426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Всегда сообщайте кому-либо, куда вы уходите и приблизительное время возвращения. Более длительное ваше отсутствие вызовет тревогу и поиски вас, что может стать определяющим условием спасения вашей жизни и уменьшения вероятности быть жертвой сексуального насилия.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2071678"/>
            <a:ext cx="333818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501093" cy="6226175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ru-RU" dirty="0" smtClean="0"/>
              <a:t>        Если ты стала жертвой  </a:t>
            </a:r>
            <a:br>
              <a:rPr lang="ru-RU" dirty="0" smtClean="0"/>
            </a:br>
            <a:r>
              <a:rPr lang="ru-RU" dirty="0" smtClean="0"/>
              <a:t>        изнасилования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1. Расскажи об этом взрослым.</a:t>
            </a:r>
            <a:br>
              <a:rPr lang="ru-RU" sz="3100" dirty="0" smtClean="0"/>
            </a:br>
            <a:r>
              <a:rPr lang="ru-RU" sz="3100" dirty="0" smtClean="0"/>
              <a:t>2.Обратись к врачу (окажет помощь, зафиксирует побои). </a:t>
            </a:r>
            <a:br>
              <a:rPr lang="ru-RU" sz="3100" dirty="0" smtClean="0"/>
            </a:br>
            <a:r>
              <a:rPr lang="ru-RU" sz="3100" dirty="0" smtClean="0"/>
              <a:t>3.Напиши заявление в полицию.</a:t>
            </a:r>
            <a:br>
              <a:rPr lang="ru-RU" sz="3100" dirty="0" smtClean="0"/>
            </a:br>
            <a:r>
              <a:rPr lang="ru-RU" sz="3100" dirty="0" smtClean="0"/>
              <a:t>4.Обратись к психологу.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5"/>
            <a:ext cx="7715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Девушка!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Никогда не оставайся наедине с бедой.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Поделись с родителями, близкими, которым ты доверяешь.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Старайся не оставаться с домогающимися в одной комнате.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Пригрози обращением в полицию.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Не молчи о случившемся, безнаказанность преступников порождает новые жертвы.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428604"/>
            <a:ext cx="73581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Дорогие девушки!</a:t>
            </a:r>
          </a:p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endParaRPr lang="ru-RU" sz="6600" dirty="0" smtClean="0"/>
          </a:p>
          <a:p>
            <a:pPr algn="ctr"/>
            <a:r>
              <a:rPr lang="ru-RU" sz="6600" dirty="0" smtClean="0"/>
              <a:t>Берегите себя!</a:t>
            </a:r>
            <a:endParaRPr lang="ru-RU" sz="6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6" y="1643050"/>
            <a:ext cx="4714890" cy="360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	К сожалению, сексуальные отношения возникают не только по обоюдному согласию. Наиболее часто жертвами сексуального насилия становятся девушки подросткового возраста, имеющие небольшой опыт отношений с представителями противоположного пола. 	Даже взрослые женщины не всегда имеют возможность избежать вероятности быть изнасилованной.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4357694"/>
            <a:ext cx="2185974" cy="17684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16" y="4786322"/>
            <a:ext cx="1828784" cy="133984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Не ходите в вечернее время по незнакомым районам города. Тем более, если улицы достаточно пустынны и плохо освещены.</a:t>
            </a:r>
            <a:br>
              <a:rPr lang="ru-RU" sz="2000" dirty="0" smtClean="0"/>
            </a:br>
            <a:r>
              <a:rPr lang="ru-RU" sz="2000" dirty="0" smtClean="0"/>
              <a:t> В темное время суток старайтесь передвигаться по городу с сопровождающими. </a:t>
            </a:r>
            <a:endParaRPr lang="ru-RU" sz="2000" dirty="0"/>
          </a:p>
        </p:txBody>
      </p:sp>
      <p:pic>
        <p:nvPicPr>
          <p:cNvPr id="5" name="Picture 2" descr="G:\Новый рисунок (5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2143116"/>
            <a:ext cx="3678123" cy="412171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Флиртуя с мужчинами, не провоцируйте (не подталкивайте) их своим поведением и внешним видом на действия, которых вы в действительности не хотите.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Новый рисунок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071678"/>
            <a:ext cx="3671045" cy="454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G:\Новый рисунок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07256"/>
            <a:ext cx="3000396" cy="449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07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Никогда не оставляйте без присмотра свои напитки в общественных местах, так как в них могут добавить либо крепкий алкоголь, либо химические препараты, снижающие уровень самоконтроля человека. Особенно «опасными» в этом отношении являются бары и клубы.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074" name="Picture 2" descr="G:\Новый рисунок (4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3043340" cy="228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3167525" cy="238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3143272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57694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92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 общайтесь с мужчинами (парнями), прошлое которых не совсем чисто в плане сексуальных отношений с другими женщинами. Лучше знакомиться только с теми молодыми людьми, которых вам рекомендовали ваши друзья или знакомые.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714744" cy="240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331833"/>
            <a:ext cx="3500462" cy="2526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 тротуару идите по той стороне, которая предполагает движение навстречу транспортному потоку. К вам не смогут подъехать незаметно и затолкать в машину, и вы уменьшите вероятность стать жертвой изнасилования.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365" t="2525" r="12693" b="7506"/>
          <a:stretch>
            <a:fillRect/>
          </a:stretch>
        </p:blipFill>
        <p:spPr bwMode="auto">
          <a:xfrm>
            <a:off x="2643174" y="1714488"/>
            <a:ext cx="3376385" cy="493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Если проезжающий мимо автомобиль остановился и вам задают какие-то вопросы, то нельзя подходить к дверце автомобиля. Оставайтесь на тротуаре во время разговора.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113392" cy="500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В зданиях не ходите по редко используемым (пожарным) лестницам и коридорам, где вас сложно будет услышать, если вы начнете звать на помощь при вероятности изнасилования.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36343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29190" y="364331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156</TotalTime>
  <Words>446</Words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 К сожалению, сексуальные отношения возникают не только по обоюдному согласию. Наиболее часто жертвами сексуального насилия становятся девушки подросткового возраста, имеющие небольшой опыт отношений с представителями противоположного пола.  Даже взрослые женщины не всегда имеют возможность избежать вероятности быть изнасилованной.</vt:lpstr>
      <vt:lpstr>Не ходите в вечернее время по незнакомым районам города. Тем более, если улицы достаточно пустынны и плохо освещены.  В темное время суток старайтесь передвигаться по городу с сопровождающими. </vt:lpstr>
      <vt:lpstr>Флиртуя с мужчинами, не провоцируйте (не подталкивайте) их своим поведением и внешним видом на действия, которых вы в действительности не хотите. </vt:lpstr>
      <vt:lpstr>Никогда не оставляйте без присмотра свои напитки в общественных местах, так как в них могут добавить либо крепкий алкоголь, либо химические препараты, снижающие уровень самоконтроля человека. Особенно «опасными» в этом отношении являются бары и клубы. </vt:lpstr>
      <vt:lpstr>Не общайтесь с мужчинами (парнями), прошлое которых не совсем чисто в плане сексуальных отношений с другими женщинами. Лучше знакомиться только с теми молодыми людьми, которых вам рекомендовали ваши друзья или знакомые. </vt:lpstr>
      <vt:lpstr>По тротуару идите по той стороне, которая предполагает движение навстречу транспортному потоку. К вам не смогут подъехать незаметно и затолкать в машину, и вы уменьшите вероятность стать жертвой изнасилования. </vt:lpstr>
      <vt:lpstr> Если проезжающий мимо автомобиль остановился и вам задают какие-то вопросы, то нельзя подходить к дверце автомобиля. Оставайтесь на тротуаре во время разговора. </vt:lpstr>
      <vt:lpstr> В зданиях не ходите по редко используемым (пожарным) лестницам и коридорам, где вас сложно будет услышать, если вы начнете звать на помощь при вероятности изнасилования. </vt:lpstr>
      <vt:lpstr> </vt:lpstr>
      <vt:lpstr> </vt:lpstr>
      <vt:lpstr> Не жалейте денег на такси, но пользуйтесь только официальными перевозчиками. Даже если это и дороже. </vt:lpstr>
      <vt:lpstr>Интернет Нельзя в интернете слепо доверять  незнакомым анонимным собеседникам. Нельзя в чате сообщать свои конфиденциальные данные, телефон, e-mai.  Нельзя соглашаться на предложения о личной встрече.</vt:lpstr>
      <vt:lpstr>Всегда сообщайте кому-либо, куда вы уходите и приблизительное время возвращения. Более длительное ваше отсутствие вызовет тревогу и поиски вас, что может стать определяющим условием спасения вашей жизни и уменьшения вероятности быть жертвой сексуального насилия. </vt:lpstr>
      <vt:lpstr>        Если ты стала жертвой           изнасилования   1. Расскажи об этом взрослым. 2.Обратись к врачу (окажет помощь, зафиксирует побои).  3.Напиши заявление в полицию. 4.Обратись к психологу.   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сожалению, сексуальные отношения возникают не только по обоюдному согласию. Наиболее часто жертвами сексуального насилия становятся девушки подросткового возраста, имеющие небольшой опыт отношений с представителями противоположного пола. Даже взрослые женщины не всегда имеют возможность избежать вероятности быть изнасилованной</dc:title>
  <cp:lastModifiedBy>Larisa</cp:lastModifiedBy>
  <cp:revision>18</cp:revision>
  <dcterms:modified xsi:type="dcterms:W3CDTF">2011-11-17T16:13:06Z</dcterms:modified>
</cp:coreProperties>
</file>