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7" d="100"/>
          <a:sy n="57" d="100"/>
        </p:scale>
        <p:origin x="-14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" TargetMode="External"/><Relationship Id="rId2" Type="http://schemas.openxmlformats.org/officeDocument/2006/relationships/hyperlink" Target="http://irinazaytseva.ru/zagadki-pro-sneg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andex.ru/legal/fotki_termsofus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92716"/>
            <a:ext cx="73741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И это всё – снег!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070" y="4162262"/>
            <a:ext cx="8856685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0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20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20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Республики</a:t>
            </a:r>
            <a:endParaRPr lang="en-US" sz="28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ru-RU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8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28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8791" y="1508376"/>
            <a:ext cx="883882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для учащихся  3-4 классов</a:t>
            </a:r>
          </a:p>
        </p:txBody>
      </p:sp>
      <p:pic>
        <p:nvPicPr>
          <p:cNvPr id="102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13" y="5540738"/>
            <a:ext cx="1102575" cy="129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551" y="2732736"/>
            <a:ext cx="1296144" cy="152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5" y="1418857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белые снежинки пнг гиф анимация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01420"/>
            <a:ext cx="4762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 белой простынки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Хрустящая спинка,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Легла на поля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покрыла ___________ !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635896" y="2373851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тропинки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15181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28100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ветвях висит папахой,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Сам холодный, но не лед.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Белый-белый,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словно _______,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Только вкус совсем не тот.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732240" y="167058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сахар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67157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897607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2060848"/>
            <a:ext cx="922830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Ты лети, лети пушинка,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Мне не страшно, я в ботинках,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Ты на крыше, на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заборе!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Укрывай 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поля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_______ !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82271" y="2705204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горы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6629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244" y="3558394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214" y="4906379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916832"/>
            <a:ext cx="966034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неба падают узоры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тропинки и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_______ !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Стало как-то необычно,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Лес надел халат больничный.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26837" y="10527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норы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19891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92200"/>
            <a:ext cx="1003733" cy="118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47289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неба падали пушинки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замерзшие поля.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Ель закутали косынкой,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Жаркой шубой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– ________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21589" y="237436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тополя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3605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32" y="3077628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739" y="4641100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9759" y="206084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Все в каникулы зимой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Любят поиграть со мной.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 ночь быстро наметаю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Я над кочкою сугроб.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когда весной растаю,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Начинается _________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033683" y="378904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потоп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46479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616583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76" y="5233209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на солнышке румяный,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Под луною – голубой.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за ворот и в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 Залетает 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нам с тобой.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60032" y="173808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карманы</a:t>
            </a: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88938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14" y="3212976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92955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48478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все время занят делом,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не может зря идти.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идет и красит белым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              все, что 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видит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97540" y="240468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пути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88938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739" y="3284984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неба звезды падают,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Лягут на поля.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Пусть под ними скроется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Черная _________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55776" y="2373851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земля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15388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23" y="2513183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051" y="5044832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белые снежинки пнг гиф анимац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8" y="3759605"/>
            <a:ext cx="900099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31448"/>
            <a:ext cx="743504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Спасибо за участие </a:t>
            </a:r>
          </a:p>
          <a:p>
            <a:pPr algn="ctr"/>
            <a:r>
              <a:rPr lang="ru-RU" sz="4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 викторине!</a:t>
            </a:r>
          </a:p>
          <a:p>
            <a:pPr algn="ctr"/>
            <a:endParaRPr lang="ru-RU" sz="48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4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Победителям – приз!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4433" y="55892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4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 неба звезды падают,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Лягут на поля.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Пусть под ними скроется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Черная ___________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49722" y="2373851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земля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25" y="2708920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764" y="5041506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58360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1" y="148478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Источник: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Загадки про снег </a:t>
            </a:r>
            <a:r>
              <a:rPr lang="en-US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2"/>
              </a:rPr>
              <a:t>http://</a:t>
            </a:r>
            <a:r>
              <a:rPr lang="en-US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2"/>
              </a:rPr>
              <a:t>irinazaytseva.ru/zagadki-pro-sneg.html</a:t>
            </a: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Изображения </a:t>
            </a:r>
            <a:r>
              <a:rPr lang="ru-RU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взяты на сайте    </a:t>
            </a:r>
            <a:r>
              <a:rPr lang="ru-RU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3"/>
              </a:rPr>
              <a:t>http://</a:t>
            </a: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3"/>
              </a:rPr>
              <a:t>yandex.ru</a:t>
            </a: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	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Условия использования сайта </a:t>
            </a:r>
            <a:r>
              <a:rPr lang="ru-RU" sz="2000" dirty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4"/>
              </a:rPr>
              <a:t>https://yandex.ru/legal/fotki_termsofuse</a:t>
            </a: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  <a:hlinkClick r:id="rId4"/>
              </a:rPr>
              <a:t>/</a:t>
            </a:r>
            <a:r>
              <a:rPr lang="ru-RU" sz="2000" dirty="0" smtClean="0">
                <a:ln w="11430"/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dirty="0">
              <a:ln w="11430"/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sz="20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7" y="2132856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– пушистый, серебристый,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Но рукой его не тронь: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Станет капелькою чистой,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поймаешь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 _________.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79042" y="241698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ладонь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68260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079" y="3350671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85184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2204864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всю ночь летел с небес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под утро не исчез,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 окном все белым стало,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Наконец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 настала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31840" y="248899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зима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460" y="4518876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76391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7776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Пухом землю замело –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За окном белым-бело.</a:t>
            </a:r>
          </a:p>
          <a:p>
            <a:pPr marL="4572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Не годятся для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перинки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Эти белые ___________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14420" y="239907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пушинки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34007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184" y="3734646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46" y="5040569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Из дырявого мешка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Наземь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падает _______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Ладошкой сжал мучицу –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Получил водицу.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56246" y="126876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мука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0" y="3716629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1776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14075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Словно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 кружится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на землю спать ложится.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холодный и пушистый,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А на солнышке искристый.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99792" y="18864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бабочка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502" y="3009615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55235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8705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Летит, как балерина,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все бело вокруг.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Он 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мягок, как перина,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И легок,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словно ______ .</a:t>
            </a: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04048" y="2438689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пух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16732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538410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81" y="4805170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6228" y="173808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Зимою все покрывает,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Весною, </a:t>
            </a:r>
            <a:r>
              <a:rPr lang="ru-RU" sz="4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как ________ , </a:t>
            </a: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тает,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Летом его не бывает,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40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Кто его, дети, знает?</a:t>
            </a: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4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95936" y="908720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0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сахар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6629"/>
            <a:ext cx="1653691" cy="194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852268" cy="10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охожее изображение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881578"/>
            <a:ext cx="1326052" cy="155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125</TotalTime>
  <Words>418</Words>
  <Application>Microsoft Office PowerPoint</Application>
  <PresentationFormat>Экран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17</cp:revision>
  <dcterms:created xsi:type="dcterms:W3CDTF">2016-01-10T12:56:23Z</dcterms:created>
  <dcterms:modified xsi:type="dcterms:W3CDTF">2017-12-17T21:55:18Z</dcterms:modified>
</cp:coreProperties>
</file>