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61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9" r:id="rId13"/>
    <p:sldId id="270" r:id="rId14"/>
    <p:sldId id="266" r:id="rId15"/>
    <p:sldId id="279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3" d="100"/>
          <a:sy n="53" d="100"/>
        </p:scale>
        <p:origin x="-15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mama.ru/blogs/kopilka-detskih-stihov/stihi-pro-janvar.html" TargetMode="External"/><Relationship Id="rId2" Type="http://schemas.openxmlformats.org/officeDocument/2006/relationships/hyperlink" Target="http://detochki-doma.ru/stihi-pro-yanvar-dlya-detey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andex.ru/legal/fotki_termsofuse/" TargetMode="External"/><Relationship Id="rId4" Type="http://schemas.openxmlformats.org/officeDocument/2006/relationships/hyperlink" Target="http://yandex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белые снежинки пнг гиф анимац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149080"/>
            <a:ext cx="8739383" cy="244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41361" y="535673"/>
            <a:ext cx="496001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Январь – зиме </a:t>
            </a:r>
          </a:p>
          <a:p>
            <a:pPr algn="ctr"/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государь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3270929"/>
            <a:ext cx="5591628" cy="32932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Республики</a:t>
            </a:r>
            <a:endParaRPr lang="en-US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sz="28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2407087"/>
            <a:ext cx="5855779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викторина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учащихся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4-6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0" y="4893965"/>
            <a:ext cx="8384876" cy="209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019" y="2132856"/>
            <a:ext cx="91440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Взбил пуховые перины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 лугах январь седой,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сугробы, выгнув спины,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Пышной тянутся грядой.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</a:t>
            </a: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блестят на солнце шишки,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Вспыхивают огоньки.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бегут, бегут вприпрыжку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Новогодние __________ !</a:t>
            </a:r>
            <a:endParaRPr lang="en-US" sz="36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953744" y="489396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36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деньки</a:t>
            </a:r>
            <a:endParaRPr lang="en-US" sz="40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4004" y="220486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Снегом покрыты поля и проселки, 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Дорога уходит извилисто вдаль. 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Ветер шумит, налетает поземка, 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Стужа на улице, месяц январь. 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Как хорошо сидя дома у печки, 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Когда за окном </a:t>
            </a:r>
            <a:r>
              <a:rPr lang="ru-RU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завывает _________ , </a:t>
            </a:r>
            <a:endParaRPr lang="ru-RU" sz="32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Теплые летние вспомнить денёчки, 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Вспомнить весну и с крыши капель.</a:t>
            </a:r>
            <a:endParaRPr lang="en-US" sz="32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228184" y="352309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метель</a:t>
            </a:r>
            <a:endParaRPr lang="en-US" sz="40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Картинки по запросу красота зимы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00674"/>
            <a:ext cx="476250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2708920"/>
            <a:ext cx="904777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Навалил январь нам снега,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Будем прыгать в снег с разбега.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Слепим мы снеговика,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 хватает колпака</a:t>
            </a:r>
            <a:r>
              <a:rPr lang="ru-RU" sz="3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Мороз пощипывает нос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пальцы в </a:t>
            </a:r>
            <a:r>
              <a:rPr lang="ru-RU" sz="36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руковичках</a:t>
            </a: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прямо </a:t>
            </a:r>
            <a:endParaRPr lang="ru-RU" sz="360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форточку летит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Бедовая ___________ .</a:t>
            </a:r>
            <a:endParaRPr lang="en-US" sz="36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99792" y="587727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синичка</a:t>
            </a:r>
            <a:endParaRPr lang="en-US" sz="40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Картинки по запросу красота зимы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105" y="3048000"/>
            <a:ext cx="36957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96552" y="243627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Снег искриться в январе.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Славься, русская Зима!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Нам, веселой детворе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Радость – снега кутерьма.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Телевизоры и сказки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Мы забыли до поры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Лыжи, клюшки, да </a:t>
            </a:r>
            <a:r>
              <a:rPr lang="ru-RU" sz="3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Переполнили </a:t>
            </a: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дворы.</a:t>
            </a:r>
            <a:endParaRPr lang="en-US" sz="36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436096" y="450912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салазки</a:t>
            </a:r>
          </a:p>
        </p:txBody>
      </p:sp>
      <p:pic>
        <p:nvPicPr>
          <p:cNvPr id="13314" name="Picture 2" descr="Картинки по запросу разделитель зима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318" y="5825765"/>
            <a:ext cx="4762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Картинки по запросу разделитель зи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736" y="-8399"/>
            <a:ext cx="8622113" cy="320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0241" y="3789040"/>
            <a:ext cx="810216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При звездах блестящих,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При ясной луне. 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Январь прискакал к нам 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 белом коне. 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 коня соскочил у ворот 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вот наступил </a:t>
            </a:r>
            <a:r>
              <a:rPr lang="ru-RU" sz="3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Новый ______ !</a:t>
            </a:r>
            <a:endParaRPr lang="en-US" sz="36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300192" y="587727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год</a:t>
            </a:r>
            <a:endParaRPr lang="en-US" sz="40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белые снежинки пнг гиф анимац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37720"/>
            <a:ext cx="900099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4918" y="1018758"/>
            <a:ext cx="93610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Надеюсь, прелестные январские стихи Вам понравились и </a:t>
            </a:r>
          </a:p>
          <a:p>
            <a:r>
              <a:rPr lang="ru-RU" sz="4800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подняли настроение!</a:t>
            </a:r>
            <a:endParaRPr lang="ru-RU" sz="4800" dirty="0">
              <a:ln w="11430"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4433" y="558924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49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2910" y="134076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Стихи про январь для детей </a:t>
            </a:r>
            <a:r>
              <a:rPr lang="en-US" sz="2000" dirty="0">
                <a:ln w="11430"/>
                <a:solidFill>
                  <a:srgbClr val="002060"/>
                </a:solidFill>
                <a:effectLst/>
                <a:latin typeface="Arial Black" panose="020B0A04020102020204" pitchFamily="34" charset="0"/>
                <a:hlinkClick r:id="rId2"/>
              </a:rPr>
              <a:t>http://detochki-doma.ru/stihi-pro-yanvar-dlya-detey</a:t>
            </a:r>
            <a:r>
              <a:rPr lang="en-US" sz="2000" dirty="0" smtClean="0">
                <a:ln w="11430"/>
                <a:solidFill>
                  <a:srgbClr val="002060"/>
                </a:solidFill>
                <a:effectLst/>
                <a:latin typeface="Arial Black" panose="020B0A04020102020204" pitchFamily="34" charset="0"/>
                <a:hlinkClick r:id="rId2"/>
              </a:rPr>
              <a:t>/</a:t>
            </a:r>
            <a:endParaRPr lang="ru-RU" sz="2000" dirty="0" smtClean="0">
              <a:ln w="11430"/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Стихи про январь </a:t>
            </a:r>
            <a:r>
              <a:rPr lang="en-US" sz="2000" dirty="0">
                <a:ln w="11430"/>
                <a:solidFill>
                  <a:srgbClr val="002060"/>
                </a:solidFill>
                <a:effectLst/>
                <a:latin typeface="Arial Black" panose="020B0A04020102020204" pitchFamily="34" charset="0"/>
                <a:hlinkClick r:id="rId3"/>
              </a:rPr>
              <a:t>http://</a:t>
            </a:r>
            <a:r>
              <a:rPr lang="en-US" sz="2000" dirty="0" smtClean="0">
                <a:ln w="11430"/>
                <a:solidFill>
                  <a:srgbClr val="002060"/>
                </a:solidFill>
                <a:effectLst/>
                <a:latin typeface="Arial Black" panose="020B0A04020102020204" pitchFamily="34" charset="0"/>
                <a:hlinkClick r:id="rId3"/>
              </a:rPr>
              <a:t>www.numama.ru/blogs/kopilka-detskih-stihov/stihi-pro-janvar.html</a:t>
            </a:r>
            <a:r>
              <a:rPr lang="ru-RU" sz="2000" dirty="0" smtClean="0">
                <a:ln w="11430"/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endParaRPr lang="en-US" sz="2000" dirty="0" smtClean="0">
              <a:ln w="11430"/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dirty="0">
                <a:ln w="11430"/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dirty="0">
                <a:ln w="11430"/>
                <a:solidFill>
                  <a:srgbClr val="002060"/>
                </a:solidFill>
                <a:effectLst/>
                <a:latin typeface="Arial Black" panose="020B0A04020102020204" pitchFamily="34" charset="0"/>
                <a:hlinkClick r:id="rId4"/>
              </a:rPr>
              <a:t>http://</a:t>
            </a:r>
            <a:r>
              <a:rPr lang="ru-RU" sz="2000" dirty="0" smtClean="0">
                <a:ln w="11430"/>
                <a:solidFill>
                  <a:srgbClr val="002060"/>
                </a:solidFill>
                <a:effectLst/>
                <a:latin typeface="Arial Black" panose="020B0A04020102020204" pitchFamily="34" charset="0"/>
                <a:hlinkClick r:id="rId4"/>
              </a:rPr>
              <a:t>yandex.ru</a:t>
            </a:r>
            <a:r>
              <a:rPr lang="ru-RU" sz="2000" dirty="0" smtClean="0">
                <a:ln w="11430"/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dirty="0">
                <a:ln w="11430"/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 w="11430"/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dirty="0">
                <a:ln w="11430"/>
                <a:solidFill>
                  <a:srgbClr val="002060"/>
                </a:solidFill>
                <a:effectLst/>
                <a:latin typeface="Arial Black" panose="020B0A04020102020204" pitchFamily="34" charset="0"/>
                <a:hlinkClick r:id="rId5"/>
              </a:rPr>
              <a:t>https://yandex.ru/legal/fotki_termsofuse</a:t>
            </a:r>
            <a:r>
              <a:rPr lang="ru-RU" sz="2000" dirty="0" smtClean="0">
                <a:ln w="11430"/>
                <a:solidFill>
                  <a:srgbClr val="002060"/>
                </a:solidFill>
                <a:effectLst/>
                <a:latin typeface="Arial Black" panose="020B0A04020102020204" pitchFamily="34" charset="0"/>
                <a:hlinkClick r:id="rId5"/>
              </a:rPr>
              <a:t>/</a:t>
            </a:r>
            <a:r>
              <a:rPr lang="ru-RU" sz="2000" dirty="0" smtClean="0">
                <a:ln w="11430"/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5575" y="1844824"/>
            <a:ext cx="808883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Здравствуй, молодец-январь,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Здравствуй, года государь!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Нас на санках покатай,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Подари морозы,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Пусть цветет на окнах рай: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Георгины</a:t>
            </a:r>
            <a:r>
              <a:rPr lang="ru-RU" sz="3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__________ .</a:t>
            </a:r>
            <a:endParaRPr lang="en-US" sz="36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96136" y="4004226"/>
            <a:ext cx="266429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розы</a:t>
            </a:r>
            <a:endParaRPr lang="en-US" sz="40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Картинки по запросу новогодняя собачка собака пн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Картинки по запросу разделитель зи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355857"/>
            <a:ext cx="7048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52795"/>
            <a:ext cx="6155741" cy="435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5271" y="184482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 – январь, я средний сын,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Лютой стужи господин.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Ну-ка, дети, не ленитесь,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Бегайте без передышки,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 не то не пожалею,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Превращу вас всех </a:t>
            </a:r>
            <a:r>
              <a:rPr lang="ru-RU" sz="3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____________!</a:t>
            </a:r>
            <a:endParaRPr lang="en-US" sz="36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74610" y="393305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ледышки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красота зимы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0868"/>
            <a:ext cx="6984776" cy="498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207927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Январь, за окнами зима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Снег серебриться белый-белый…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Мороз трещит, </a:t>
            </a:r>
            <a:endParaRPr lang="ru-RU" sz="360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рисует </a:t>
            </a: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мелом…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 речках </a:t>
            </a:r>
            <a:endParaRPr lang="ru-RU" sz="360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строит ___________ …</a:t>
            </a:r>
            <a:endParaRPr lang="en-US" sz="36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24128" y="4364434"/>
            <a:ext cx="439248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терема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1446533"/>
            <a:ext cx="914400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Январь и солнышко не греет…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Метель и вьюга день и ночь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</a:t>
            </a:r>
            <a:r>
              <a:rPr lang="ru-RU" sz="3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 солнце </a:t>
            </a: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гонит прочь,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Оно и возражать не смеет…</a:t>
            </a:r>
            <a:endParaRPr lang="en-US" sz="36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99592" y="206546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ветер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6" name="Picture 6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25" y="3861048"/>
            <a:ext cx="8822835" cy="286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разделитель зи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6" y="5591174"/>
            <a:ext cx="428625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504" y="247567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 люблю тебя, Январь!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Для меня ты месяц лучший —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Молодой, большой, скрипучий,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Золотистый, как янтарь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Солнце, снег, огонь, мороз —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Пламя белое берёз!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Догоняй меня, лови!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 коньках помчусь — засвищут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Под </a:t>
            </a:r>
            <a:r>
              <a:rPr lang="ru-RU" sz="3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ногами ___________!</a:t>
            </a:r>
            <a:endParaRPr lang="en-US" sz="36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84168" y="553859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соловьи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разделитель зи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74" y="4725144"/>
            <a:ext cx="57150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636912"/>
            <a:ext cx="906872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Январь — начало года,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Силён его мороз.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Уснула вся природа.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Теперь уж не до гроз</a:t>
            </a:r>
            <a:r>
              <a:rPr lang="ru-RU" sz="3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6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Под снежным покрывалом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Покоится земля.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краю большом и </a:t>
            </a:r>
            <a:r>
              <a:rPr lang="ru-RU" sz="3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малом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Всё белые      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___________.</a:t>
            </a:r>
            <a:endParaRPr lang="en-US" sz="36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372200" y="58052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поля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8598" y="279873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шубках ёлочки-подружки,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шапках старые пеньки.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 нужны зимой игрушки: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Мы пойдём играть </a:t>
            </a:r>
            <a:r>
              <a:rPr lang="ru-RU" sz="3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__________ .</a:t>
            </a:r>
            <a:endParaRPr lang="ru-RU" sz="36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Скоро станем мы похожи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 смешных снеговиков.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 январь, </a:t>
            </a:r>
            <a:endParaRPr lang="ru-RU" sz="360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весь </a:t>
            </a: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белый тоже,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Улыбнётся широко.</a:t>
            </a:r>
            <a:endParaRPr lang="ru-RU" sz="36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311806" y="227687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снежки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6" name="Picture 2" descr="Картинки по запросу winter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476500"/>
            <a:ext cx="42005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291" y="1317864"/>
            <a:ext cx="915629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Январь с утра вскочил на лыжи,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Чтоб осмотреть свои владенья.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Он поиграл с лисичкой рыжей,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дал </a:t>
            </a:r>
            <a:r>
              <a:rPr lang="ru-RU" sz="3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зайчишкам ____________.</a:t>
            </a:r>
            <a:endParaRPr lang="en-US" sz="36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55211" y="259527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угощенье</a:t>
            </a:r>
            <a:endParaRPr lang="en-US" sz="40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 descr="Картинки по запросу красота зимы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84984"/>
            <a:ext cx="5379755" cy="403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334</TotalTime>
  <Words>515</Words>
  <Application>Microsoft Office PowerPoint</Application>
  <PresentationFormat>Экран (4:3)</PresentationFormat>
  <Paragraphs>125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Winter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44</cp:revision>
  <dcterms:created xsi:type="dcterms:W3CDTF">2016-01-10T12:56:23Z</dcterms:created>
  <dcterms:modified xsi:type="dcterms:W3CDTF">2018-01-21T08:18:42Z</dcterms:modified>
</cp:coreProperties>
</file>