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702FDD-C4CF-4F38-8456-F61F2D90CF1D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DBA8F2-EAFC-45FE-8534-CEF5853B0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29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Презентация к уроку технология в 6 классе</a:t>
            </a:r>
            <a:br>
              <a:rPr lang="ru-RU" sz="2800" dirty="0" smtClean="0"/>
            </a:br>
            <a:r>
              <a:rPr lang="ru-RU" sz="2800" dirty="0" smtClean="0"/>
              <a:t>по теме: «Техника безопасности на уроках технологии»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12976"/>
            <a:ext cx="7406640" cy="3240360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 smtClean="0"/>
          </a:p>
          <a:p>
            <a:pPr algn="r"/>
            <a:r>
              <a:rPr lang="ru-RU" sz="2200" dirty="0" smtClean="0"/>
              <a:t>Авторы материала:</a:t>
            </a:r>
          </a:p>
          <a:p>
            <a:pPr algn="r"/>
            <a:r>
              <a:rPr lang="ru-RU" sz="2200" dirty="0" smtClean="0"/>
              <a:t>Нагорная Анастасия Анатольевна </a:t>
            </a:r>
          </a:p>
          <a:p>
            <a:pPr algn="r"/>
            <a:r>
              <a:rPr lang="ru-RU" sz="2200" dirty="0" smtClean="0"/>
              <a:t>учитель технологии первой </a:t>
            </a:r>
          </a:p>
          <a:p>
            <a:pPr algn="r"/>
            <a:r>
              <a:rPr lang="ru-RU" sz="2200" dirty="0" smtClean="0"/>
              <a:t>квалификационной категории </a:t>
            </a:r>
          </a:p>
          <a:p>
            <a:pPr algn="r"/>
            <a:r>
              <a:rPr lang="ru-RU" sz="2200" dirty="0" smtClean="0"/>
              <a:t>ГБОУ «Школа-интернат для детей</a:t>
            </a:r>
          </a:p>
          <a:p>
            <a:pPr algn="r"/>
            <a:r>
              <a:rPr lang="ru-RU" sz="2200" dirty="0" smtClean="0"/>
              <a:t> с нарушениями зрения»  </a:t>
            </a:r>
          </a:p>
          <a:p>
            <a:pPr algn="r"/>
            <a:r>
              <a:rPr lang="ru-RU" sz="2200" dirty="0" smtClean="0"/>
              <a:t>г. Абакана, Республики Хакасия</a:t>
            </a:r>
          </a:p>
          <a:p>
            <a:pPr algn="r"/>
            <a:endParaRPr lang="ru-RU" sz="2200" dirty="0" smtClean="0"/>
          </a:p>
          <a:p>
            <a:pPr algn="ctr"/>
            <a:r>
              <a:rPr lang="ru-RU" sz="2200" dirty="0" smtClean="0"/>
              <a:t>г. Абакан, 2018г.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836712"/>
            <a:ext cx="9180512" cy="51640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1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Интернет;</a:t>
            </a:r>
          </a:p>
          <a:p>
            <a:r>
              <a:rPr lang="ru-RU" dirty="0" smtClean="0"/>
              <a:t>Методические рекомендации «Технология» для 6 класса , под редакцией Симоненко В.Д., Москва «</a:t>
            </a:r>
            <a:r>
              <a:rPr lang="ru-RU" dirty="0" err="1" smtClean="0"/>
              <a:t>Вентана-Граф</a:t>
            </a:r>
            <a:r>
              <a:rPr lang="ru-RU" dirty="0" smtClean="0"/>
              <a:t>», 2016г.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Технология» </a:t>
            </a:r>
            <a:r>
              <a:rPr lang="ru-RU" dirty="0" smtClean="0"/>
              <a:t>учебник для учащихся общеобразовательных организаций </a:t>
            </a:r>
            <a:r>
              <a:rPr lang="ru-RU" dirty="0" smtClean="0"/>
              <a:t>для 6 </a:t>
            </a:r>
            <a:r>
              <a:rPr lang="ru-RU" dirty="0" smtClean="0"/>
              <a:t>класса, под </a:t>
            </a:r>
            <a:r>
              <a:rPr lang="ru-RU" dirty="0" smtClean="0"/>
              <a:t>редакцией Н.В. Синица, В.Д.Симоненко-2-е изд., </a:t>
            </a:r>
            <a:r>
              <a:rPr lang="ru-RU" dirty="0" err="1" smtClean="0"/>
              <a:t>дораб.-М</a:t>
            </a:r>
            <a:r>
              <a:rPr lang="ru-RU" dirty="0" smtClean="0"/>
              <a:t>: «</a:t>
            </a:r>
            <a:r>
              <a:rPr lang="ru-RU" dirty="0" err="1" smtClean="0"/>
              <a:t>Вентана-Граф</a:t>
            </a:r>
            <a:r>
              <a:rPr lang="ru-RU" dirty="0" smtClean="0"/>
              <a:t>», 2016г.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94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к уроку технология в 6 классе по теме: «Техника безопасности на уроках технологии»</vt:lpstr>
      <vt:lpstr>Слайд 2</vt:lpstr>
      <vt:lpstr>Слайд 3</vt:lpstr>
      <vt:lpstr>Слайд 4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Вводный урок </dc:title>
  <dc:creator>Настя</dc:creator>
  <cp:lastModifiedBy>Настя</cp:lastModifiedBy>
  <cp:revision>8</cp:revision>
  <dcterms:created xsi:type="dcterms:W3CDTF">2017-09-03T01:21:39Z</dcterms:created>
  <dcterms:modified xsi:type="dcterms:W3CDTF">2018-02-05T16:44:54Z</dcterms:modified>
</cp:coreProperties>
</file>