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9" r:id="rId3"/>
    <p:sldId id="280" r:id="rId4"/>
    <p:sldId id="281" r:id="rId5"/>
    <p:sldId id="264" r:id="rId6"/>
    <p:sldId id="257" r:id="rId7"/>
    <p:sldId id="260" r:id="rId8"/>
    <p:sldId id="258" r:id="rId9"/>
    <p:sldId id="266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65" r:id="rId23"/>
    <p:sldId id="277" r:id="rId24"/>
    <p:sldId id="278" r:id="rId25"/>
    <p:sldId id="282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D873-5C65-4A69-BE11-B8F9DE961D49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D8D6-F3BD-4D5C-BB8D-EAAA5C7D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D8D6-F3BD-4D5C-BB8D-EAAA5C7D51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не только создает форму конструкции, но и вступает в качестве дополнительной теплоизоляции.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D8D6-F3BD-4D5C-BB8D-EAAA5C7D51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армирования монолитных стен может использоваться как арматура, так и армирующая сетка.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D8D6-F3BD-4D5C-BB8D-EAAA5C7D51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troydombystro.ru/karkasno-monolitnaya-texnologiya-stroitelstva/" TargetMode="External"/><Relationship Id="rId2" Type="http://schemas.openxmlformats.org/officeDocument/2006/relationships/hyperlink" Target="https://papamaster.su/stroitelstvo-mnogoetazhnyx-domov-po-monolitnoj-texnologi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vartira3.com/monolitnyj-dom-plyusy-minusy/" TargetMode="External"/><Relationship Id="rId4" Type="http://schemas.openxmlformats.org/officeDocument/2006/relationships/hyperlink" Target="http://klademkirpich.ru/stroim-doma/107-monolitno-kirpichnyj-d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96752"/>
            <a:ext cx="8458200" cy="19442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Каркасно-монолитное строительство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780928"/>
            <a:ext cx="8458200" cy="3528392"/>
          </a:xfrm>
        </p:spPr>
        <p:txBody>
          <a:bodyPr/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Кулыгина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Ивановна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спецдисциплин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ТОГАПОУ «Промышленно-технологический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Колледж»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Мичуринск, Тамбовская 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ТОГАПОУ «Промышленно-технологический колледж»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опалубка из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пенополистирола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052736"/>
            <a:ext cx="5904656" cy="4428492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373216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Такая опалубка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только создает форму конструкции, но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выступает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качестве дополнительной теплоизоляции.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арматурного каркаса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052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армирования монолитных стен может использоваться как арматура, так и армирующая сетка.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678894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Заливка бетонного раствора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37321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Немаловажным этапом в монолитно-каркасном строительстве является поставка бетонного раствора на строительную площадку. </a:t>
            </a:r>
            <a:endParaRPr lang="ru-RU" sz="2400" dirty="0"/>
          </a:p>
        </p:txBody>
      </p:sp>
      <p:pic>
        <p:nvPicPr>
          <p:cNvPr id="7" name="Содержимое 6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3" y="1162128"/>
            <a:ext cx="5791590" cy="4325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Бетонирование перекрытий здания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8644" y="1497944"/>
            <a:ext cx="6423715" cy="5053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Доставка бетонной смеси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автобетоносмесителем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6151"/>
            <a:ext cx="7920879" cy="4807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Укладка бетона с использованием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бетононасной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651" y="1622584"/>
            <a:ext cx="8874837" cy="4992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Укладка бетона с использованием стационарного бетононасоса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7496" y="1554162"/>
            <a:ext cx="7226911" cy="5104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Краном подают смесь для бетонирования конструкций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специальных емкостях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632" y="1926431"/>
            <a:ext cx="8317430" cy="4598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заливке бетона используются специальные поверхностные и глубинные вибраторы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895" y="1700808"/>
            <a:ext cx="8353285" cy="396044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6612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их помощью можно предотвратить образование пустот и раковин в конструкциях. Они осуществляют уплотнение залитого бетонного раствора.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Демонтаж опалубки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588733" cy="4392488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5892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демонтаже необходимо учитывать временной интервал, в течение которого происходит набор достаточной прочности бетона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Наибольшее развитие в современном строительстве многоэтажных домов демонстрирует монолитно каркасная технология. Высокая прочность зданий, их повышенная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сейсмоустойчивость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возможность создания уникальных конструкций и планировок внутренних помещений при умеренных затратах на постройку определяют конечный выбор заказчика и строительных компаний.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бетонные стены можно облицевать кирпичом, камнем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4162"/>
            <a:ext cx="6984776" cy="5238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Производство внутренней отделки стен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991117" cy="52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Каркасно-монолитное офисное здание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127" y="1772816"/>
            <a:ext cx="8638696" cy="48567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Плюсы монолитно-каркасного строительства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короткие сроки возведения, по сравнению с другими технологиями;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устойчивость домов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сейсмичной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равномерная и незначительная усадка строения;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бесшовные конструкции;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небольшой вес здания.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Минусы монолитно-каркасного строительства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сложность проектирования (все коммуникации в доме должны быть предусмотрены еще на этапе проектирования);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сложность проведения бетонных работ;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бетонные стены обладают низкими тепло- и звукоизоляционными свойствами (необходимо проводить дополнительную теплоизоляцию здания).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ориентация на массового потребителя путем создания типовых проектов;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унификация строительных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методов и технологий,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способная повысить конкурентоспособность каркасно-монолитного строительства;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получить абсолютно уникальное строение с индивидуальной архитектурой и применением лучших современных стройматериалов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строительства многоэтажных домов по монолитной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технологии: интернет ресурс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://papamaster.su/stroitelstvo-mnogoetazhnyx-domov-po-monolitnoj-texnologii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Каркасно-монолитная технология строительства: интернет ресурс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http://stroydombystro.ru/karkasno-monolitnaya-texnologiya-stroitelstva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Монолитно-кирпичный дом: современная технология строительства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жилья: интернет ресурс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klademkirpich.ru/stroim-doma/107-monolitno-kirpichnyj-dom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Монолитный дом: плюсы и минусы технологий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строительства: интернет ресурс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http://kvartira3.com/monolitnyj-dom-plyusy-minusy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у студентов знаний современных перспективных технологий возведения зданий и сооружений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познакомить студентов с технологией каркасно-монолитного строительства;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показать достоинства и недостатки данного способа возведения зданий;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осветить перспективы развития каркасно-монолитного строительства.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конструкции позволяют создавать различные дизайнерские решения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1556792"/>
            <a:ext cx="6936571" cy="5202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Возведение многоэтажного каркасно-монолитного жилого дома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632848" cy="4875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строительства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устройство фундамента высокой прочности;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- монтаж арматурного каркаса;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- монтаж опалубки;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- заливка бетонного раствора;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- удаление опалубки и проведение отделочных работ.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Устройство фундаментов высокой прочности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456" y="1513929"/>
            <a:ext cx="8764820" cy="5011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6365"/>
            <a:ext cx="8686800" cy="6743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Щитовая опалубка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7321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Опалубка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одна из основных составляющих монолитно-каркасного строительства. Низкое качество опалубки приведет к снижению прочности и эксплуатационного срока строения.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7056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422</Words>
  <Application>Microsoft Office PowerPoint</Application>
  <PresentationFormat>Экран (4:3)</PresentationFormat>
  <Paragraphs>70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Каркасно-монолитное строительство</vt:lpstr>
      <vt:lpstr>Актуальность</vt:lpstr>
      <vt:lpstr>Цель:</vt:lpstr>
      <vt:lpstr>Задачи</vt:lpstr>
      <vt:lpstr>Особенности конструкции позволяют создавать различные дизайнерские решения</vt:lpstr>
      <vt:lpstr>Возведение многоэтажного каркасно-монолитного жилого дома</vt:lpstr>
      <vt:lpstr>Этапы строительства</vt:lpstr>
      <vt:lpstr>Устройство фундаментов высокой прочности</vt:lpstr>
      <vt:lpstr>Щитовая опалубка</vt:lpstr>
      <vt:lpstr>опалубка из пенополистирола</vt:lpstr>
      <vt:lpstr>монтаж арматурного каркаса</vt:lpstr>
      <vt:lpstr>Заливка бетонного раствора</vt:lpstr>
      <vt:lpstr>Бетонирование перекрытий здания</vt:lpstr>
      <vt:lpstr>Доставка бетонной смеси автобетоносмесителем </vt:lpstr>
      <vt:lpstr>Укладка бетона с использованием бетононасной установки</vt:lpstr>
      <vt:lpstr>Укладка бетона с использованием стационарного бетононасоса</vt:lpstr>
      <vt:lpstr>Краном подают смесь для бетонирования конструкций в специальных емкостях</vt:lpstr>
      <vt:lpstr>При заливке бетона используются специальные поверхностные и глубинные вибраторы</vt:lpstr>
      <vt:lpstr>Демонтаж опалубки</vt:lpstr>
      <vt:lpstr>бетонные стены можно облицевать кирпичом, камнем </vt:lpstr>
      <vt:lpstr>Производство внутренней отделки стен</vt:lpstr>
      <vt:lpstr>Каркасно-монолитное офисное здание</vt:lpstr>
      <vt:lpstr>Плюсы монолитно-каркасного строительства</vt:lpstr>
      <vt:lpstr>Минусы монолитно-каркасного строительства </vt:lpstr>
      <vt:lpstr>Перспективы развития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Каркасно-монолитное строительство</dc:title>
  <dc:creator>User</dc:creator>
  <cp:lastModifiedBy>User</cp:lastModifiedBy>
  <cp:revision>27</cp:revision>
  <dcterms:created xsi:type="dcterms:W3CDTF">2018-01-27T06:09:01Z</dcterms:created>
  <dcterms:modified xsi:type="dcterms:W3CDTF">2018-01-27T09:54:23Z</dcterms:modified>
</cp:coreProperties>
</file>