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3752D2-3433-423D-8D3D-40849FFBF6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1F46E2-6B1D-422B-86A6-A54C933F6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udor.ru/logopedu/zanyatiya-logopeda/9-31052016" TargetMode="External"/><Relationship Id="rId2" Type="http://schemas.openxmlformats.org/officeDocument/2006/relationships/hyperlink" Target="http://900igr.net/prezentacija/tekhnologija/servirovka-stola-k-zavtraku-156055/servirovka-stola-k-zavtraku-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zon.ru/context/detail/id/141712188/?utm_content=141712188&amp;utm_source=cpc_yandex_market&amp;utm_medium=cpc&amp;utm_campaign=div_home&amp;utm_term=141712188&amp;ymclid=1785047084850679365000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050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Презентация к уроку СБО  </a:t>
            </a:r>
            <a:br>
              <a:rPr lang="ru-RU" sz="3200" b="1" dirty="0" smtClean="0"/>
            </a:br>
            <a:r>
              <a:rPr lang="ru-RU" sz="3200" b="1" dirty="0" smtClean="0"/>
              <a:t>в 5 классе по теме: </a:t>
            </a:r>
            <a:br>
              <a:rPr lang="ru-RU" sz="3200" b="1" dirty="0" smtClean="0"/>
            </a:br>
            <a:r>
              <a:rPr lang="ru-RU" sz="3200" b="1" dirty="0" smtClean="0"/>
              <a:t>«Сервировка стола к завтраку»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636912"/>
            <a:ext cx="6931496" cy="396044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Автор материала: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b="1" dirty="0" smtClean="0">
                <a:solidFill>
                  <a:schemeClr val="tx1"/>
                </a:solidFill>
              </a:rPr>
              <a:t>Нагорная Анастасия Анатольевна</a:t>
            </a:r>
            <a:r>
              <a:rPr lang="ru-RU" sz="1900" dirty="0" smtClean="0">
                <a:solidFill>
                  <a:schemeClr val="tx1"/>
                </a:solidFill>
              </a:rPr>
              <a:t>,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учитель технологии первой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квалификационной категории ,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ГБОУ РХ «Школа-интернат для детей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с нарушениями зрения»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 г.Абакана Республики Хакасия</a:t>
            </a:r>
          </a:p>
          <a:p>
            <a:endParaRPr lang="ru-RU" sz="1900" dirty="0" smtClean="0">
              <a:solidFill>
                <a:schemeClr val="tx1"/>
              </a:solidFill>
            </a:endParaRPr>
          </a:p>
          <a:p>
            <a:endParaRPr lang="ru-RU" sz="1900" dirty="0" smtClean="0">
              <a:solidFill>
                <a:schemeClr val="tx1"/>
              </a:solidFill>
            </a:endParaRPr>
          </a:p>
          <a:p>
            <a:endParaRPr lang="ru-RU" sz="1900" dirty="0" smtClean="0">
              <a:solidFill>
                <a:schemeClr val="tx1"/>
              </a:solidFill>
            </a:endParaRPr>
          </a:p>
          <a:p>
            <a:endParaRPr lang="ru-RU" sz="1900" dirty="0" smtClean="0">
              <a:solidFill>
                <a:schemeClr val="tx1"/>
              </a:solidFill>
            </a:endParaRPr>
          </a:p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г. Абакан, 2018 год.</a:t>
            </a:r>
            <a:endParaRPr lang="ru-RU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сервировки стола к завтраку</a:t>
            </a:r>
            <a:endParaRPr lang="ru-RU" dirty="0"/>
          </a:p>
        </p:txBody>
      </p:sp>
      <p:pic>
        <p:nvPicPr>
          <p:cNvPr id="4" name="Содержимое 3" descr="img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57400"/>
            <a:ext cx="7200800" cy="54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Столовая посуда</a:t>
            </a:r>
            <a:endParaRPr lang="ru-RU" dirty="0"/>
          </a:p>
        </p:txBody>
      </p:sp>
      <p:pic>
        <p:nvPicPr>
          <p:cNvPr id="1026" name="Picture 2" descr="C:\Users\Настя\Desktop\konspekt-logopeda-posuda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268760"/>
            <a:ext cx="8116165" cy="5417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37571-konfetti-stolovoy-predmetov-posudy-olaf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312" y="548680"/>
            <a:ext cx="8695306" cy="57606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Тарелки разных видов</a:t>
            </a:r>
            <a:endParaRPr lang="ru-RU" dirty="0"/>
          </a:p>
        </p:txBody>
      </p:sp>
      <p:pic>
        <p:nvPicPr>
          <p:cNvPr id="4" name="Содержимое 3" descr="34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986328" cy="51169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Чайный сервиз</a:t>
            </a:r>
            <a:endParaRPr lang="ru-RU" dirty="0"/>
          </a:p>
        </p:txBody>
      </p:sp>
      <p:pic>
        <p:nvPicPr>
          <p:cNvPr id="6" name="Содержимое 5" descr="Чайный-сервиз-royal-aurel-каприз-арт-132-13-предмет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7523023" cy="50189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51495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Интернет: </a:t>
            </a:r>
          </a:p>
          <a:p>
            <a:pPr>
              <a:buNone/>
            </a:pPr>
            <a:r>
              <a:rPr lang="ru-RU" dirty="0" smtClean="0"/>
              <a:t>сервировка стола к завтраку: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900igr.net/prezentacija/tekhnologija/servirovka-stola-k-zavtraku-156055/servirovka-stola-k-zavtraku-11.html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л</a:t>
            </a:r>
            <a:r>
              <a:rPr lang="ru-RU" dirty="0" smtClean="0"/>
              <a:t>огопедические занятия: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chudor.ru/logopedu/zanyatiya-logopeda/9-31052016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столовый сервис: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://www.ozon.ru/context/detail/id/141712188/?</a:t>
            </a:r>
            <a:r>
              <a:rPr lang="en-US" dirty="0" smtClean="0">
                <a:hlinkClick r:id="rId4"/>
              </a:rPr>
              <a:t>utm_content=141712188&amp;utm_source=cpc_yandex_market&amp;utm_medium=cpc&amp;utm_campaign=div_home&amp;utm_term=141712188&amp;ymclid=178504708485067936500012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smtClean="0"/>
              <a:t> чайный </a:t>
            </a:r>
            <a:r>
              <a:rPr lang="ru-RU" dirty="0" smtClean="0"/>
              <a:t>сервис: </a:t>
            </a:r>
            <a:r>
              <a:rPr lang="en-US" dirty="0" smtClean="0"/>
              <a:t>http://best-kitchen.ru/collection/chaynye-servizy/product/chaynyy-serviz-royal-aurel-kapriz-art132-13-predmetov?_openstat=bWFya2V0LnlhbmRleC5ydTvQp9Cw0LnQvdGL0Lkg0YHQtdGA0LLQuNC3INCn0LDQudC90YvQuSDRgdC10YDQstC40LcgUm95YWwgQXVyZWwgItCa0LDQv9GA0LjQtyIg0LDRgNGCLjEzMiwgMTMg0L_RgNC10LTQvNC10YLQvtCyO0NZOTN0T1JWMU94OEd5TVp4TmFMRXc7&amp;frommarket=&amp;ymclid=178505952815275545800006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Методические рекомендации «Коррекционные занятия по социально-бытовое ориентировке в школах для детей с нарушением зрения», Москва «Логос»,2008г.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113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к уроку СБО   в 5 классе по теме:  «Сервировка стола к завтраку» </vt:lpstr>
      <vt:lpstr>Правила сервировки стола к завтраку</vt:lpstr>
      <vt:lpstr>Столовая посуда</vt:lpstr>
      <vt:lpstr>Слайд 4</vt:lpstr>
      <vt:lpstr>Тарелки разных видов</vt:lpstr>
      <vt:lpstr>Чайный сервиз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Сервировка стола к завтраку</dc:title>
  <dc:creator>Настя</dc:creator>
  <cp:lastModifiedBy>Настя</cp:lastModifiedBy>
  <cp:revision>16</cp:revision>
  <dcterms:created xsi:type="dcterms:W3CDTF">2018-01-30T16:12:45Z</dcterms:created>
  <dcterms:modified xsi:type="dcterms:W3CDTF">2018-02-05T17:14:56Z</dcterms:modified>
</cp:coreProperties>
</file>