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76160-6A9F-4CDA-A5B6-CCE4C4A9DDBB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C310E-F885-49F1-8B27-8A852E3BA0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76160-6A9F-4CDA-A5B6-CCE4C4A9DDBB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C310E-F885-49F1-8B27-8A852E3BA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76160-6A9F-4CDA-A5B6-CCE4C4A9DDBB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C310E-F885-49F1-8B27-8A852E3BA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76160-6A9F-4CDA-A5B6-CCE4C4A9DDBB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C310E-F885-49F1-8B27-8A852E3BA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76160-6A9F-4CDA-A5B6-CCE4C4A9DDBB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C310E-F885-49F1-8B27-8A852E3BA0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76160-6A9F-4CDA-A5B6-CCE4C4A9DDBB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C310E-F885-49F1-8B27-8A852E3BA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76160-6A9F-4CDA-A5B6-CCE4C4A9DDBB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C310E-F885-49F1-8B27-8A852E3BA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76160-6A9F-4CDA-A5B6-CCE4C4A9DDBB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C310E-F885-49F1-8B27-8A852E3BA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76160-6A9F-4CDA-A5B6-CCE4C4A9DDBB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C310E-F885-49F1-8B27-8A852E3BA0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76160-6A9F-4CDA-A5B6-CCE4C4A9DDBB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C310E-F885-49F1-8B27-8A852E3BA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76160-6A9F-4CDA-A5B6-CCE4C4A9DDBB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C310E-F885-49F1-8B27-8A852E3BA0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DD76160-6A9F-4CDA-A5B6-CCE4C4A9DDBB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A3C310E-F885-49F1-8B27-8A852E3BA0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circl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359898"/>
            <a:ext cx="8072462" cy="271191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Черты модерна в нижегородской архитектуре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4572008"/>
            <a:ext cx="4068134" cy="188817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Подготовила материал:</a:t>
            </a:r>
          </a:p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Трифонова Людмила Петровна,</a:t>
            </a:r>
          </a:p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учитель ИЗО, МХК,</a:t>
            </a:r>
          </a:p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МБОУ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Арефинская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СОШ,</a:t>
            </a:r>
          </a:p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Нижегородская область.</a:t>
            </a:r>
          </a:p>
          <a:p>
            <a:pPr algn="ctr"/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786742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r>
              <a:rPr lang="ru-RU" sz="27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В 1902-1903 годах в городе было построено сразу несколько крупных общественных зданий, архитектура которых носит явные черты модерна. </a:t>
            </a:r>
            <a:endParaRPr lang="ru-RU" sz="270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15016"/>
            <a:ext cx="7279796" cy="53338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Дом Трудолюбия купцов Рукавишниковых.</a:t>
            </a:r>
            <a:endParaRPr lang="ru-RU" b="1" dirty="0"/>
          </a:p>
        </p:txBody>
      </p:sp>
      <p:pic>
        <p:nvPicPr>
          <p:cNvPr id="1026" name="Picture 2" descr="C:\Documents and Settings\Дашка\Рабочий стол\ca1ac50eb3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428736"/>
            <a:ext cx="6334148" cy="4054091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Дашка\Рабочий стол\image0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Дашка\Рабочий стол\image0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Дашка\Рабочий стол\image0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Дашка\Рабочий стол\image0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Дашка\Рабочий стол\image0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142984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Анализ лучших сооружений в стиле рационального модерна показывает, что в них наблюдается единство утилитарной и художественной формы, соответствие внешнего облика внутренней структуре. </a:t>
            </a:r>
            <a:r>
              <a:rPr lang="ru-RU" b="1" dirty="0" smtClean="0"/>
              <a:t>Модерн</a:t>
            </a:r>
            <a:r>
              <a:rPr lang="ru-RU" dirty="0" smtClean="0"/>
              <a:t>-это первый этап развития рациональной архитектуры новейшего времени.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                         Источники: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Учебник. Искусство. Базовый уровень. 11 </a:t>
            </a:r>
            <a:r>
              <a:rPr lang="ru-RU" sz="2000" dirty="0" err="1" smtClean="0"/>
              <a:t>кл</a:t>
            </a:r>
            <a:r>
              <a:rPr lang="ru-RU" sz="2000" dirty="0" smtClean="0"/>
              <a:t>.: учебник / Г.И.Данилова. – 3-е изд., стереотип. – М</a:t>
            </a:r>
            <a:r>
              <a:rPr lang="ru-RU" sz="2000" smtClean="0"/>
              <a:t>.: Дрофа, 2017.</a:t>
            </a:r>
            <a:endParaRPr lang="ru-RU" sz="2000"/>
          </a:p>
        </p:txBody>
      </p:sp>
    </p:spTree>
  </p:cSld>
  <p:clrMapOvr>
    <a:masterClrMapping/>
  </p:clrMapOvr>
  <p:transition>
    <p:circl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</TotalTime>
  <Words>93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Черты модерна в нижегородской архитектуре</vt:lpstr>
      <vt:lpstr> В 1902-1903 годах в городе было построено сразу несколько крупных общественных зданий, архитектура которых носит явные черты модерна. </vt:lpstr>
      <vt:lpstr>Слайд 3</vt:lpstr>
      <vt:lpstr>Слайд 4</vt:lpstr>
      <vt:lpstr>Слайд 5</vt:lpstr>
      <vt:lpstr>Слайд 6</vt:lpstr>
      <vt:lpstr>Слайд 7</vt:lpstr>
      <vt:lpstr>Слайд 8</vt:lpstr>
      <vt:lpstr>                          Источники: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Модерн в Нижнем Новгороде.</dc:title>
  <dc:creator>WIN7XP</dc:creator>
  <cp:lastModifiedBy>User</cp:lastModifiedBy>
  <cp:revision>6</cp:revision>
  <dcterms:created xsi:type="dcterms:W3CDTF">2001-12-31T20:13:34Z</dcterms:created>
  <dcterms:modified xsi:type="dcterms:W3CDTF">2018-01-31T11:04:40Z</dcterms:modified>
</cp:coreProperties>
</file>