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9F2D723-8994-4144-8711-F84183B5F62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80EE32-3160-4E48-8E5F-CD8EC030FC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Мастер-класс по теме:</a:t>
            </a:r>
            <a:br>
              <a:rPr lang="ru-RU" sz="1800" dirty="0" smtClean="0"/>
            </a:br>
            <a:r>
              <a:rPr lang="ru-RU" sz="1800" dirty="0" smtClean="0"/>
              <a:t>«Дерево сердец»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3744416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defRPr/>
            </a:pPr>
            <a:r>
              <a:rPr lang="ru-RU" sz="1800" dirty="0"/>
              <a:t> </a:t>
            </a:r>
            <a:r>
              <a:rPr lang="ru-RU" sz="1800" dirty="0">
                <a:solidFill>
                  <a:schemeClr val="tx1"/>
                </a:solidFill>
              </a:rPr>
              <a:t>Автор материала: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Нагорная Анастасия Анатольевна,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учитель технологии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ГБОУ РХ «Школа-интернат для детей 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с нарушениями зрения»</a:t>
            </a:r>
          </a:p>
          <a:p>
            <a:pPr algn="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 г.Абакана Республики Хакасия</a:t>
            </a: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r">
              <a:lnSpc>
                <a:spcPct val="80000"/>
              </a:lnSpc>
              <a:defRPr/>
            </a:pPr>
            <a:endParaRPr lang="ru-RU" sz="1800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800" dirty="0">
                <a:solidFill>
                  <a:schemeClr val="tx1"/>
                </a:solidFill>
              </a:rPr>
              <a:t>г.Абакан, Республика Хакасия, </a:t>
            </a:r>
            <a:r>
              <a:rPr lang="ru-RU" sz="1800" dirty="0" smtClean="0">
                <a:solidFill>
                  <a:schemeClr val="tx1"/>
                </a:solidFill>
              </a:rPr>
              <a:t>201</a:t>
            </a:r>
            <a:r>
              <a:rPr lang="ru-RU" sz="1800" dirty="0" smtClean="0">
                <a:solidFill>
                  <a:schemeClr val="tx1"/>
                </a:solidFill>
              </a:rPr>
              <a:t>8</a:t>
            </a:r>
            <a:r>
              <a:rPr lang="ru-RU" sz="1800" dirty="0" smtClean="0">
                <a:solidFill>
                  <a:schemeClr val="tx1"/>
                </a:solidFill>
              </a:rPr>
              <a:t>год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Я УЧИТЕЛЬ\20180213_132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55608" y="1616798"/>
            <a:ext cx="6528725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Calibri" pitchFamily="34" charset="0"/>
              </a:rPr>
              <a:t>Материалы и инструменты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2050" name="Picture 2" descr="C:\Users\Настя\Desktop\Я УЧИТЕЛЬ\20180209_1147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 </a:t>
            </a:r>
            <a:r>
              <a:rPr lang="ru-RU" sz="1800" dirty="0" smtClean="0"/>
              <a:t>Вырезаем сердце из картона. Картон может быть </a:t>
            </a:r>
            <a:r>
              <a:rPr lang="ru-RU" sz="1800" dirty="0" err="1" smtClean="0"/>
              <a:t>любфм</a:t>
            </a:r>
            <a:r>
              <a:rPr lang="ru-RU" sz="1800" dirty="0" smtClean="0"/>
              <a:t> цветом, главное взять контрастные нитки для вышивания.</a:t>
            </a:r>
            <a:endParaRPr lang="ru-RU" sz="1800" dirty="0"/>
          </a:p>
        </p:txBody>
      </p:sp>
      <p:pic>
        <p:nvPicPr>
          <p:cNvPr id="3074" name="Picture 2" descr="C:\Users\Настя\Desktop\Я УЧИТЕЛЬ\20180209_114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2. </a:t>
            </a:r>
            <a:r>
              <a:rPr lang="ru-RU" sz="1800" dirty="0" smtClean="0"/>
              <a:t>Размечает точки. Я для детей размечаю цифрами куда иголочка пойдет дальше.</a:t>
            </a:r>
            <a:endParaRPr lang="ru-RU" sz="1800" dirty="0"/>
          </a:p>
        </p:txBody>
      </p:sp>
      <p:pic>
        <p:nvPicPr>
          <p:cNvPr id="4098" name="Picture 2" descr="C:\Users\Настя\Desktop\Я УЧИТЕЛЬ\20180209_1145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3</a:t>
            </a:r>
            <a:r>
              <a:rPr lang="ru-RU" sz="1800" dirty="0" smtClean="0"/>
              <a:t>. Прокалывать точки лучше заранее, так удобнее шить. Начинаете шить с 1, фиксируя хвостик нитки скотчем. </a:t>
            </a:r>
            <a:endParaRPr lang="ru-RU" sz="1800" dirty="0"/>
          </a:p>
        </p:txBody>
      </p:sp>
      <p:pic>
        <p:nvPicPr>
          <p:cNvPr id="5122" name="Picture 2" descr="C:\Users\Настя\Desktop\Я УЧИТЕЛЬ\20180209_1338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4. Вот так должна получаться лицевая сторона.</a:t>
            </a:r>
            <a:endParaRPr lang="ru-RU" sz="1800" dirty="0"/>
          </a:p>
        </p:txBody>
      </p:sp>
      <p:pic>
        <p:nvPicPr>
          <p:cNvPr id="6147" name="Picture 3" descr="C:\Users\Настя\Desktop\Я УЧИТЕЛЬ\20180209_134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5. </a:t>
            </a:r>
            <a:r>
              <a:rPr lang="ru-RU" sz="1800" dirty="0" smtClean="0"/>
              <a:t>Мы решили оформить с учениками дерево сердец и по вешать возле учительской</a:t>
            </a:r>
            <a:endParaRPr lang="ru-RU" sz="1800" dirty="0"/>
          </a:p>
        </p:txBody>
      </p:sp>
      <p:pic>
        <p:nvPicPr>
          <p:cNvPr id="7170" name="Picture 2" descr="C:\Users\Настя\Desktop\Я УЧИТЕЛЬ\20180213_1324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25122" y="1554163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116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Мастер-класс по теме: «Дерево сердец»</vt:lpstr>
      <vt:lpstr>Слайд 2</vt:lpstr>
      <vt:lpstr>Материалы и инструменты</vt:lpstr>
      <vt:lpstr>1. Вырезаем сердце из картона. Картон может быть любфм цветом, главное взять контрастные нитки для вышивания.</vt:lpstr>
      <vt:lpstr>2. Размечает точки. Я для детей размечаю цифрами куда иголочка пойдет дальше.</vt:lpstr>
      <vt:lpstr>3. Прокалывать точки лучше заранее, так удобнее шить. Начинаете шить с 1, фиксируя хвостик нитки скотчем. </vt:lpstr>
      <vt:lpstr>4. Вот так должна получаться лицевая сторона.</vt:lpstr>
      <vt:lpstr>5. Мы решили оформить с учениками дерево сердец и по вешать возле учительской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к уроку технология в 7 классе по теме: «Изготовление Снегурочки»</dc:title>
  <dc:creator>Настя</dc:creator>
  <cp:lastModifiedBy>Настя</cp:lastModifiedBy>
  <cp:revision>30</cp:revision>
  <dcterms:created xsi:type="dcterms:W3CDTF">2016-04-27T17:48:13Z</dcterms:created>
  <dcterms:modified xsi:type="dcterms:W3CDTF">2018-02-16T02:48:27Z</dcterms:modified>
</cp:coreProperties>
</file>