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D723-8994-4144-8711-F84183B5F623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80EE32-3160-4E48-8E5F-CD8EC030F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D723-8994-4144-8711-F84183B5F623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EE32-3160-4E48-8E5F-CD8EC030F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D723-8994-4144-8711-F84183B5F623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EE32-3160-4E48-8E5F-CD8EC030F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D723-8994-4144-8711-F84183B5F623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80EE32-3160-4E48-8E5F-CD8EC030F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D723-8994-4144-8711-F84183B5F623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EE32-3160-4E48-8E5F-CD8EC030FC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D723-8994-4144-8711-F84183B5F623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EE32-3160-4E48-8E5F-CD8EC030F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D723-8994-4144-8711-F84183B5F623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880EE32-3160-4E48-8E5F-CD8EC030FC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D723-8994-4144-8711-F84183B5F623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EE32-3160-4E48-8E5F-CD8EC030F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D723-8994-4144-8711-F84183B5F623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EE32-3160-4E48-8E5F-CD8EC030F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D723-8994-4144-8711-F84183B5F623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EE32-3160-4E48-8E5F-CD8EC030F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D723-8994-4144-8711-F84183B5F623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EE32-3160-4E48-8E5F-CD8EC030FC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F2D723-8994-4144-8711-F84183B5F623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80EE32-3160-4E48-8E5F-CD8EC030FC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Мастер-класс по теме:</a:t>
            </a:r>
            <a:br>
              <a:rPr lang="ru-RU" sz="1800" dirty="0" smtClean="0"/>
            </a:br>
            <a:r>
              <a:rPr lang="ru-RU" sz="1800" dirty="0" smtClean="0"/>
              <a:t>«</a:t>
            </a:r>
            <a:r>
              <a:rPr lang="ru-RU" sz="1800" dirty="0" smtClean="0"/>
              <a:t>Бусы для чучело </a:t>
            </a:r>
            <a:r>
              <a:rPr lang="ru-RU" sz="1800" dirty="0" smtClean="0"/>
              <a:t>на</a:t>
            </a:r>
            <a:r>
              <a:rPr lang="ru-RU" sz="1800" dirty="0" smtClean="0"/>
              <a:t> масленицу»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420888"/>
            <a:ext cx="6400800" cy="3744416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1800" dirty="0"/>
              <a:t> </a:t>
            </a:r>
            <a:r>
              <a:rPr lang="ru-RU" sz="1800" dirty="0">
                <a:solidFill>
                  <a:schemeClr val="tx1"/>
                </a:solidFill>
              </a:rPr>
              <a:t>Автор материала: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1800" dirty="0">
                <a:solidFill>
                  <a:schemeClr val="tx1"/>
                </a:solidFill>
              </a:rPr>
              <a:t>Нагорная Анастасия Анатольевна,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1800" dirty="0">
                <a:solidFill>
                  <a:schemeClr val="tx1"/>
                </a:solidFill>
              </a:rPr>
              <a:t>учитель технологии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1800" dirty="0">
                <a:solidFill>
                  <a:schemeClr val="tx1"/>
                </a:solidFill>
              </a:rPr>
              <a:t>ГБОУ РХ «Школа-интернат для детей 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1800" dirty="0">
                <a:solidFill>
                  <a:schemeClr val="tx1"/>
                </a:solidFill>
              </a:rPr>
              <a:t>с нарушениями зрения»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1800" dirty="0">
                <a:solidFill>
                  <a:schemeClr val="tx1"/>
                </a:solidFill>
              </a:rPr>
              <a:t> г.Абакана Республики Хакасия</a:t>
            </a:r>
          </a:p>
          <a:p>
            <a:pPr algn="r">
              <a:lnSpc>
                <a:spcPct val="80000"/>
              </a:lnSpc>
              <a:defRPr/>
            </a:pPr>
            <a:endParaRPr lang="ru-RU" sz="1800" dirty="0">
              <a:solidFill>
                <a:schemeClr val="tx1"/>
              </a:solidFill>
            </a:endParaRPr>
          </a:p>
          <a:p>
            <a:pPr algn="r">
              <a:lnSpc>
                <a:spcPct val="80000"/>
              </a:lnSpc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r">
              <a:lnSpc>
                <a:spcPct val="80000"/>
              </a:lnSpc>
              <a:defRPr/>
            </a:pPr>
            <a:endParaRPr lang="ru-RU" sz="1800" dirty="0">
              <a:solidFill>
                <a:schemeClr val="tx1"/>
              </a:solidFill>
            </a:endParaRPr>
          </a:p>
          <a:p>
            <a:pPr algn="r">
              <a:lnSpc>
                <a:spcPct val="80000"/>
              </a:lnSpc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r">
              <a:lnSpc>
                <a:spcPct val="80000"/>
              </a:lnSpc>
              <a:defRPr/>
            </a:pPr>
            <a:endParaRPr lang="ru-RU" sz="1800" dirty="0">
              <a:solidFill>
                <a:schemeClr val="tx1"/>
              </a:solidFill>
            </a:endParaRPr>
          </a:p>
          <a:p>
            <a:pPr algn="r">
              <a:lnSpc>
                <a:spcPct val="80000"/>
              </a:lnSpc>
              <a:defRPr/>
            </a:pPr>
            <a:endParaRPr lang="ru-RU" sz="1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800" dirty="0">
                <a:solidFill>
                  <a:schemeClr val="tx1"/>
                </a:solidFill>
              </a:rPr>
              <a:t>г.Абакан, Республика Хакасия, </a:t>
            </a:r>
            <a:r>
              <a:rPr lang="ru-RU" sz="1800" dirty="0" smtClean="0">
                <a:solidFill>
                  <a:schemeClr val="tx1"/>
                </a:solidFill>
              </a:rPr>
              <a:t>2018год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стя\Desktop\Я УЧИТЕЛЬ\20180216_114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388424" cy="4718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Calibri" pitchFamily="34" charset="0"/>
              </a:rPr>
              <a:t>Материалы и инструменты</a:t>
            </a:r>
            <a:endParaRPr lang="ru-RU" sz="1800" dirty="0">
              <a:latin typeface="Calibri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Газетная бумага</a:t>
            </a:r>
          </a:p>
          <a:p>
            <a:r>
              <a:rPr lang="ru-RU" dirty="0" smtClean="0"/>
              <a:t>Клей ПВА</a:t>
            </a:r>
          </a:p>
          <a:p>
            <a:r>
              <a:rPr lang="ru-RU" dirty="0" smtClean="0"/>
              <a:t>Вода</a:t>
            </a:r>
          </a:p>
          <a:p>
            <a:r>
              <a:rPr lang="ru-RU" dirty="0" smtClean="0"/>
              <a:t>Гуашь</a:t>
            </a:r>
          </a:p>
          <a:p>
            <a:r>
              <a:rPr lang="ru-RU" dirty="0" smtClean="0"/>
              <a:t>Жгут</a:t>
            </a:r>
          </a:p>
          <a:p>
            <a:r>
              <a:rPr lang="ru-RU" dirty="0" smtClean="0"/>
              <a:t>Силиконовый пистолет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1. Газетную бумагу нарвать маленькими кусочками </a:t>
            </a:r>
            <a:endParaRPr lang="ru-RU" sz="1800" dirty="0"/>
          </a:p>
        </p:txBody>
      </p:sp>
      <p:pic>
        <p:nvPicPr>
          <p:cNvPr id="1026" name="Picture 2" descr="C:\Users\Настя\Desktop\Я УЧИТЕЛЬ\20180209_120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2. Замочить в воде, через пару часов нужно размять до кашицы </a:t>
            </a:r>
            <a:endParaRPr lang="ru-RU" sz="1800" dirty="0"/>
          </a:p>
        </p:txBody>
      </p:sp>
      <p:pic>
        <p:nvPicPr>
          <p:cNvPr id="2050" name="Picture 2" descr="C:\Users\Настя\Desktop\Я УЧИТЕЛЬ\20180209_1202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3. Смешать клей </a:t>
            </a:r>
            <a:r>
              <a:rPr lang="ru-RU" sz="1800" dirty="0" err="1" smtClean="0"/>
              <a:t>Пва</a:t>
            </a:r>
            <a:r>
              <a:rPr lang="ru-RU" sz="1800" dirty="0" smtClean="0"/>
              <a:t> с водой. Отжав кашицу из газет, формируем бусину, отпускаем в тарелку с клеем </a:t>
            </a:r>
            <a:r>
              <a:rPr lang="ru-RU" sz="1800" dirty="0" err="1" smtClean="0"/>
              <a:t>пва</a:t>
            </a:r>
            <a:r>
              <a:rPr lang="ru-RU" sz="1800" dirty="0" smtClean="0"/>
              <a:t> и откладываем</a:t>
            </a:r>
            <a:r>
              <a:rPr lang="ru-RU" sz="1800" smtClean="0"/>
              <a:t>, сформированную </a:t>
            </a:r>
            <a:r>
              <a:rPr lang="ru-RU" sz="1800" dirty="0" smtClean="0"/>
              <a:t>бусину, на несколько дней для сушки </a:t>
            </a:r>
            <a:endParaRPr lang="ru-RU" sz="1800" dirty="0"/>
          </a:p>
        </p:txBody>
      </p:sp>
      <p:pic>
        <p:nvPicPr>
          <p:cNvPr id="3074" name="Picture 2" descr="C:\Users\Настя\Desktop\Я УЧИТЕЛЬ\20180209_120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4. </a:t>
            </a:r>
            <a:r>
              <a:rPr lang="ru-RU" sz="1800" dirty="0" smtClean="0"/>
              <a:t>Высохнут бусины через пару дней</a:t>
            </a:r>
            <a:endParaRPr lang="ru-RU" sz="1800" dirty="0"/>
          </a:p>
        </p:txBody>
      </p:sp>
      <p:pic>
        <p:nvPicPr>
          <p:cNvPr id="2050" name="Picture 2" descr="C:\Users\Настя\Desktop\Я УЧИТЕЛЬ\20180209_120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25122" y="1554163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5. </a:t>
            </a:r>
            <a:r>
              <a:rPr lang="ru-RU" sz="1800" dirty="0" smtClean="0"/>
              <a:t>разукрашиваем</a:t>
            </a:r>
            <a:endParaRPr lang="ru-RU" sz="1800" dirty="0"/>
          </a:p>
        </p:txBody>
      </p:sp>
      <p:pic>
        <p:nvPicPr>
          <p:cNvPr id="3074" name="Picture 2" descr="C:\Users\Настя\Desktop\Я УЧИТЕЛЬ\20180216_1044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6.Бусины приклеиваем силиконовым клеем на жгут</a:t>
            </a:r>
            <a:endParaRPr lang="ru-RU" sz="1600" dirty="0"/>
          </a:p>
        </p:txBody>
      </p:sp>
      <p:pic>
        <p:nvPicPr>
          <p:cNvPr id="4098" name="Picture 2" descr="C:\Users\Настя\Desktop\Я УЧИТЕЛЬ\20180216_1146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155</TotalTime>
  <Words>115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Мастер-класс по теме: «Бусы для чучело на масленицу»</vt:lpstr>
      <vt:lpstr>Слайд 2</vt:lpstr>
      <vt:lpstr>Материалы и инструменты</vt:lpstr>
      <vt:lpstr>1. Газетную бумагу нарвать маленькими кусочками </vt:lpstr>
      <vt:lpstr>2. Замочить в воде, через пару часов нужно размять до кашицы </vt:lpstr>
      <vt:lpstr>3. Смешать клей Пва с водой. Отжав кашицу из газет, формируем бусину, отпускаем в тарелку с клеем пва и откладываем, сформированную бусину, на несколько дней для сушки </vt:lpstr>
      <vt:lpstr>4. Высохнут бусины через пару дней</vt:lpstr>
      <vt:lpstr>5. разукрашиваем</vt:lpstr>
      <vt:lpstr>6.Бусины приклеиваем силиконовым клеем на жгут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к уроку технология в 7 классе по теме: «Изготовление Снегурочки»</dc:title>
  <dc:creator>Настя</dc:creator>
  <cp:lastModifiedBy>Настя</cp:lastModifiedBy>
  <cp:revision>38</cp:revision>
  <dcterms:created xsi:type="dcterms:W3CDTF">2016-04-27T17:48:13Z</dcterms:created>
  <dcterms:modified xsi:type="dcterms:W3CDTF">2018-02-18T15:58:01Z</dcterms:modified>
</cp:coreProperties>
</file>