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www.grammarcheck.net/very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6529" y="116632"/>
            <a:ext cx="8048806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Very … English!</a:t>
            </a:r>
            <a:endParaRPr lang="ru-RU" sz="72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91" y="4667240"/>
            <a:ext cx="8856685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1339102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Exercise </a:t>
            </a:r>
            <a:endParaRPr lang="en-US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6-9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08" name="Picture 4" descr="Картинки по запросу learn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87" y="2602430"/>
            <a:ext cx="4424692" cy="19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rainy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237385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Pouring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14" y="1124744"/>
            <a:ext cx="3850585" cy="55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rich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230635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Wealthy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Картинки по запросу мешок денег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76" y="2356502"/>
            <a:ext cx="4941589" cy="43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sad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4698" y="2230103"/>
            <a:ext cx="31683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Sorrowful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48" y="208559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7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serious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228777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Grave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19" y="3133724"/>
            <a:ext cx="6096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short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230535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Brief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6" b="97849" l="308" r="94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57225"/>
            <a:ext cx="619125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shy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23552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Timid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 descr="Картинки по запросу стесняется девочка рисунок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53" y="764704"/>
            <a:ext cx="7913147" cy="61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simple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244417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Basic 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 descr="Картинки по запросу очень просто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4" y="4005064"/>
            <a:ext cx="8010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open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6798" y="2355268"/>
            <a:ext cx="40324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Transparent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 descr="Картинки по запросу очень открытый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01453"/>
            <a:ext cx="3367118" cy="4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often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21328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Frequently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6" name="Picture 4" descr="Картинки по запросу очень часто хордит в гости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9" y="1722173"/>
            <a:ext cx="8394931" cy="50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angry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237385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Furious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Картинки по запросу очень pkjq 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3449" y="1412776"/>
            <a:ext cx="6020894" cy="48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noisy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6132" y="272461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Deafening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33750"/>
            <a:ext cx="4286461" cy="42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bad 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230635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Awful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8" name="Picture 2" descr="Картинки по запросу very ba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lazy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237385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Indolent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250" l="9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45362"/>
            <a:ext cx="4890120" cy="489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8478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50021"/>
              </a:buClr>
              <a:defRPr/>
            </a:pPr>
            <a:r>
              <a:rPr lang="en-US" sz="72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Be brilliant </a:t>
            </a:r>
          </a:p>
          <a:p>
            <a:pPr algn="ctr">
              <a:buClr>
                <a:srgbClr val="A50021"/>
              </a:buClr>
              <a:defRPr/>
            </a:pPr>
            <a:r>
              <a:rPr lang="en-US" sz="72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in your English! </a:t>
            </a:r>
            <a:endParaRPr lang="en-US" sz="8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147 Words to Use Instead of “Very” </a:t>
            </a:r>
            <a:r>
              <a:rPr lang="en-US" sz="24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https://www.grammarcheck.net/very</a:t>
            </a:r>
            <a:r>
              <a:rPr lang="en-US" sz="24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en-US" sz="24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</a:t>
            </a:r>
            <a:endParaRPr lang="en-US" sz="2400" dirty="0">
              <a:ln w="11430"/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4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4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4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4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4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4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4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4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400" dirty="0">
              <a:ln w="11430"/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old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26579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Ancient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Картинки по запросу very old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3793073" cy="36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poor	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26579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Destitute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98" y="1556792"/>
            <a:ext cx="6097971" cy="60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pale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26579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Ashen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55170"/>
            <a:ext cx="6634708" cy="53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powerful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2564904"/>
            <a:ext cx="504056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Compelling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9286" y="-38039"/>
            <a:ext cx="4392488" cy="66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pretty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24080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Beautiful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959453"/>
            <a:ext cx="29174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quick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26579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Rapid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Картинки по запросу very rapid ca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2538434"/>
            <a:ext cx="6494076" cy="34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Very quiet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237385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Hushed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Картинки по запросу very quie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73851"/>
            <a:ext cx="2808312" cy="39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102</TotalTime>
  <Words>126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2016-01-10T12:56:23Z</dcterms:created>
  <dcterms:modified xsi:type="dcterms:W3CDTF">2018-02-25T09:18:22Z</dcterms:modified>
</cp:coreProperties>
</file>