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65" r:id="rId5"/>
    <p:sldId id="259" r:id="rId6"/>
    <p:sldId id="260" r:id="rId7"/>
    <p:sldId id="261" r:id="rId8"/>
    <p:sldId id="262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F2D723-8994-4144-8711-F84183B5F623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80EE32-3160-4E48-8E5F-CD8EC030F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voydom.ru/product/pylesos-samsung-vcdc20dv-red-vc20dvndcrdev-c-3958-p-9572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Презентация по теме:</a:t>
            </a:r>
            <a:br>
              <a:rPr lang="ru-RU" sz="1800" dirty="0" smtClean="0"/>
            </a:br>
            <a:r>
              <a:rPr lang="ru-RU" sz="1800" dirty="0" smtClean="0"/>
              <a:t>«Ежедневная уборка»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400800" cy="3744416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defRPr/>
            </a:pPr>
            <a:r>
              <a:rPr lang="ru-RU" sz="1800" dirty="0"/>
              <a:t> </a:t>
            </a:r>
            <a:r>
              <a:rPr lang="ru-RU" sz="1800" dirty="0">
                <a:solidFill>
                  <a:schemeClr val="tx1"/>
                </a:solidFill>
              </a:rPr>
              <a:t>Автор материала: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800" dirty="0">
                <a:solidFill>
                  <a:schemeClr val="tx1"/>
                </a:solidFill>
              </a:rPr>
              <a:t>Нагорная Анастасия Анатольевна,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800" dirty="0">
                <a:solidFill>
                  <a:schemeClr val="tx1"/>
                </a:solidFill>
              </a:rPr>
              <a:t>учитель технологии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800" dirty="0">
                <a:solidFill>
                  <a:schemeClr val="tx1"/>
                </a:solidFill>
              </a:rPr>
              <a:t>ГБОУ РХ «Школа-интернат для детей 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800" dirty="0">
                <a:solidFill>
                  <a:schemeClr val="tx1"/>
                </a:solidFill>
              </a:rPr>
              <a:t>с нарушениями зрения»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800" dirty="0">
                <a:solidFill>
                  <a:schemeClr val="tx1"/>
                </a:solidFill>
              </a:rPr>
              <a:t> г.Абакана Республики Хакасия</a:t>
            </a:r>
          </a:p>
          <a:p>
            <a:pPr algn="r">
              <a:lnSpc>
                <a:spcPct val="80000"/>
              </a:lnSpc>
              <a:defRPr/>
            </a:pPr>
            <a:endParaRPr lang="ru-RU" sz="1800" dirty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  <a:defRPr/>
            </a:pPr>
            <a:endParaRPr lang="ru-RU" sz="1800" dirty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  <a:defRPr/>
            </a:pPr>
            <a:endParaRPr lang="ru-RU" sz="1800" dirty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  <a:defRPr/>
            </a:pPr>
            <a:endParaRPr lang="ru-RU" sz="18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800" dirty="0">
                <a:solidFill>
                  <a:schemeClr val="tx1"/>
                </a:solidFill>
              </a:rPr>
              <a:t>г.Абакан, Республика Хакасия, </a:t>
            </a:r>
            <a:r>
              <a:rPr lang="ru-RU" sz="1800" dirty="0" smtClean="0">
                <a:solidFill>
                  <a:schemeClr val="tx1"/>
                </a:solidFill>
              </a:rPr>
              <a:t>2018год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Генеральная уборка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самая тщательная уборка. Она охватывает большой </a:t>
            </a:r>
            <a:r>
              <a:rPr lang="ru-RU" dirty="0" err="1" smtClean="0"/>
              <a:t>обьем</a:t>
            </a:r>
            <a:r>
              <a:rPr lang="ru-RU" dirty="0" smtClean="0"/>
              <a:t> работ. Поэтому чаще всего генеральную уборку приобщает к крупным </a:t>
            </a:r>
            <a:r>
              <a:rPr lang="ru-RU" dirty="0" err="1" smtClean="0"/>
              <a:t>празникам</a:t>
            </a:r>
            <a:r>
              <a:rPr lang="ru-RU" dirty="0" smtClean="0"/>
              <a:t> (например, к Новому году) или когда ждут гостей.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/>
              <a:t>ЕЖЕДНЕВНАЯ УБОРКА</a:t>
            </a:r>
            <a:endParaRPr lang="ru-RU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Ежедневная уборка состоит из нескольких этапов: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Разложить вещи по местам</a:t>
            </a:r>
          </a:p>
          <a:p>
            <a:r>
              <a:rPr lang="ru-RU" dirty="0" smtClean="0"/>
              <a:t>2) Убрать сор</a:t>
            </a:r>
          </a:p>
          <a:p>
            <a:r>
              <a:rPr lang="ru-RU" dirty="0" smtClean="0"/>
              <a:t>3) Вытереть пыль</a:t>
            </a:r>
          </a:p>
          <a:p>
            <a:r>
              <a:rPr lang="ru-RU" dirty="0" smtClean="0"/>
              <a:t>4) Вымыть полы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Кругом связан</a:t>
            </a:r>
          </a:p>
          <a:p>
            <a:r>
              <a:rPr lang="ru-RU" dirty="0" smtClean="0"/>
              <a:t>А по избе пляшет</a:t>
            </a:r>
          </a:p>
          <a:p>
            <a:endParaRPr lang="ru-RU" dirty="0" smtClean="0"/>
          </a:p>
          <a:p>
            <a:r>
              <a:rPr lang="ru-RU" dirty="0" smtClean="0"/>
              <a:t>Не щетка и не веник.</a:t>
            </a:r>
          </a:p>
          <a:p>
            <a:r>
              <a:rPr lang="ru-RU" dirty="0" smtClean="0"/>
              <a:t>Урчит он неспроста:</a:t>
            </a:r>
          </a:p>
          <a:p>
            <a:r>
              <a:rPr lang="ru-RU" dirty="0" smtClean="0"/>
              <a:t>Одно всего мгновенье – </a:t>
            </a:r>
          </a:p>
          <a:p>
            <a:r>
              <a:rPr lang="ru-RU" dirty="0" smtClean="0"/>
              <a:t>И комната чиста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/>
          </a:p>
        </p:txBody>
      </p:sp>
      <p:pic>
        <p:nvPicPr>
          <p:cNvPr id="6" name="Содержимое 5" descr="5517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60648"/>
            <a:ext cx="6192688" cy="6192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Пылесос</a:t>
            </a:r>
            <a:r>
              <a:rPr lang="ru-RU" sz="4800" dirty="0" smtClean="0"/>
              <a:t> – это машина для удаления мелкого сора и пыли. Пылесос засасывает сор воздухом в пылесборник.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Пыль состоит из крошечных твердых частичек. Они появляются в результате выветривания почвы, содержатся в выхлопных газов автомобилей. Эти </a:t>
            </a:r>
            <a:r>
              <a:rPr lang="ru-RU" dirty="0" err="1" smtClean="0"/>
              <a:t>частични</a:t>
            </a:r>
            <a:r>
              <a:rPr lang="ru-RU" dirty="0" smtClean="0"/>
              <a:t> достаточно мелкие , что бы из мог поднимать и нести ветер. Пыль попадает в квартиру вместе с воздухом, оседает на поверхностях.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Используемые источники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Интернет: Гипермаркет Дом быта </a:t>
            </a:r>
            <a:r>
              <a:rPr lang="en-US" dirty="0" smtClean="0">
                <a:hlinkClick r:id="rId2"/>
              </a:rPr>
              <a:t>http://tvoydom.ru/product/pylesos-samsung-vcdc20dv-red-vc20dvndcrdev-c-3958-p-95728/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Клининговая</a:t>
            </a:r>
            <a:r>
              <a:rPr lang="ru-RU" dirty="0" smtClean="0"/>
              <a:t> компания Чистый дом http://clean-houses.ru/уборка-помещений?yclid=853416731252367612</a:t>
            </a:r>
            <a:endParaRPr lang="ru-RU" dirty="0" smtClean="0"/>
          </a:p>
          <a:p>
            <a:r>
              <a:rPr lang="ru-RU" dirty="0" smtClean="0"/>
              <a:t>- Смирнова Е.Ю., Панова Н.В. Уроки социально-бытовой ориентировки в специальной (коррекционной) общеобразовательной школе. 2 класс, </a:t>
            </a:r>
            <a:r>
              <a:rPr lang="ru-RU" dirty="0" err="1" smtClean="0"/>
              <a:t>Владос</a:t>
            </a:r>
            <a:r>
              <a:rPr lang="ru-RU" dirty="0" smtClean="0"/>
              <a:t>, 2004г.;</a:t>
            </a:r>
          </a:p>
          <a:p>
            <a:r>
              <a:rPr lang="ru-RU" dirty="0" smtClean="0"/>
              <a:t>- Денискина В.З., методические рекомендации, Коррекционные занятия по СБО в школах для детей с нарушениями зрения, Москва, 2008г.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281</TotalTime>
  <Words>252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по теме: «Ежедневная уборка»</vt:lpstr>
      <vt:lpstr>Генеральная уборка</vt:lpstr>
      <vt:lpstr>ТЕМА УРОКА: </vt:lpstr>
      <vt:lpstr>Ежедневная уборка состоит из нескольких этапов:</vt:lpstr>
      <vt:lpstr>Слайд 5</vt:lpstr>
      <vt:lpstr>Слайд 6</vt:lpstr>
      <vt:lpstr>Слайд 7</vt:lpstr>
      <vt:lpstr>Слайд 8</vt:lpstr>
      <vt:lpstr>Используемые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к уроку технология в 7 классе по теме: «Изготовление Снегурочки»</dc:title>
  <dc:creator>Настя</dc:creator>
  <cp:lastModifiedBy>Настя</cp:lastModifiedBy>
  <cp:revision>56</cp:revision>
  <dcterms:created xsi:type="dcterms:W3CDTF">2016-04-27T17:48:13Z</dcterms:created>
  <dcterms:modified xsi:type="dcterms:W3CDTF">2018-02-26T16:21:46Z</dcterms:modified>
</cp:coreProperties>
</file>