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0088" y="332656"/>
            <a:ext cx="957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Remember words! 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4637317"/>
            <a:ext cx="846242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О.М. Степанова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9760" y="1255986"/>
            <a:ext cx="653799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Интерактивный кроссворд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4-6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  <p:pic>
        <p:nvPicPr>
          <p:cNvPr id="3074" name="Picture 2" descr="Картинки по запросу english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61" y="2235426"/>
            <a:ext cx="6166575" cy="2431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95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83"/>
          <p:cNvSpPr>
            <a:spLocks noGrp="1"/>
          </p:cNvSpPr>
          <p:nvPr>
            <p:ph type="title"/>
          </p:nvPr>
        </p:nvSpPr>
        <p:spPr>
          <a:xfrm>
            <a:off x="5724525" y="-674688"/>
            <a:ext cx="2828925" cy="458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smtClean="0"/>
              <a:t>Кроссворд</a:t>
            </a:r>
            <a:r>
              <a:rPr lang="ru-RU" altLang="ru-RU" smtClean="0"/>
              <a:t> 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995936" y="526201"/>
            <a:ext cx="5040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ru-RU" sz="18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ПЕРЕВЕДИ С АНГЛИЙСКОГО.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Быстрее догадаться в переводе слов</a:t>
            </a:r>
            <a:endParaRPr lang="en-US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поможет тебе</a:t>
            </a:r>
            <a:endParaRPr lang="en-US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Красная Шапочка</a:t>
            </a:r>
            <a:endPara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   SOFT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MUSHROOM</a:t>
            </a:r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KNOW</a:t>
            </a:r>
          </a:p>
          <a:p>
            <a:pPr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NIGHT</a:t>
            </a: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AutoNum type="arabicPeriod" startAt="5"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OCEAN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AutoNum type="arabicPeriod" startAt="5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MONTH</a:t>
            </a:r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 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 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FIRE</a:t>
            </a:r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 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YESTERDAY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10. 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GLASSES</a:t>
            </a:r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11 .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CAVIAR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1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defRPr/>
            </a:pPr>
            <a:endParaRPr lang="ru-RU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8525" y="6237288"/>
            <a:ext cx="360363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8888" y="4437063"/>
            <a:ext cx="360362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38388" y="5157788"/>
            <a:ext cx="360362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78025" y="5157788"/>
            <a:ext cx="360363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58888" y="5157788"/>
            <a:ext cx="360362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8888" y="5518150"/>
            <a:ext cx="360362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78025" y="5518150"/>
            <a:ext cx="360363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38388" y="5518150"/>
            <a:ext cx="360362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698750" y="5518150"/>
            <a:ext cx="360363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78025" y="5878513"/>
            <a:ext cx="360363" cy="358775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58888" y="5878513"/>
            <a:ext cx="360362" cy="358775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98525" y="5157788"/>
            <a:ext cx="360363" cy="358775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8163" y="6237288"/>
            <a:ext cx="360362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98525" y="5876925"/>
            <a:ext cx="360363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58888" y="6237288"/>
            <a:ext cx="360362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615490" y="4057975"/>
            <a:ext cx="358775" cy="358775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Ш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19250" y="4437063"/>
            <a:ext cx="358775" cy="360362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619250" y="4797425"/>
            <a:ext cx="358775" cy="360363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П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9250" y="5157788"/>
            <a:ext cx="358775" cy="360362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19250" y="5518150"/>
            <a:ext cx="358775" cy="360363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Ч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19250" y="5878513"/>
            <a:ext cx="358775" cy="358775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К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19250" y="6237288"/>
            <a:ext cx="358775" cy="360362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599030" y="2296697"/>
            <a:ext cx="358775" cy="360363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С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19250" y="2636838"/>
            <a:ext cx="358775" cy="360362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Н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619250" y="2997200"/>
            <a:ext cx="358775" cy="360363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978025" y="3357563"/>
            <a:ext cx="360363" cy="358775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619250" y="3357563"/>
            <a:ext cx="358775" cy="358775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258888" y="3357563"/>
            <a:ext cx="360362" cy="358775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98525" y="3357563"/>
            <a:ext cx="360363" cy="358775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38163" y="3357563"/>
            <a:ext cx="360362" cy="358775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338388" y="4437063"/>
            <a:ext cx="360362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978025" y="4437063"/>
            <a:ext cx="360363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98525" y="1916113"/>
            <a:ext cx="360363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699792" y="2636912"/>
            <a:ext cx="360362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338388" y="2636838"/>
            <a:ext cx="360362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978025" y="2636838"/>
            <a:ext cx="360363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978025" y="2997200"/>
            <a:ext cx="360363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258888" y="2997200"/>
            <a:ext cx="360362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98525" y="2997200"/>
            <a:ext cx="360363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38163" y="2997200"/>
            <a:ext cx="360362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258888" y="1916113"/>
            <a:ext cx="360362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338388" y="1916113"/>
            <a:ext cx="360362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978025" y="1916113"/>
            <a:ext cx="360363" cy="360362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619250" y="1196975"/>
            <a:ext cx="358775" cy="360363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К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619250" y="1557338"/>
            <a:ext cx="358775" cy="358775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Р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619250" y="1916113"/>
            <a:ext cx="358775" cy="360362"/>
          </a:xfrm>
          <a:prstGeom prst="rect">
            <a:avLst/>
          </a:prstGeom>
          <a:solidFill>
            <a:srgbClr val="E4E166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338388" y="1557338"/>
            <a:ext cx="360362" cy="358775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978025" y="1557338"/>
            <a:ext cx="360363" cy="358775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258888" y="1557338"/>
            <a:ext cx="360362" cy="358775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258888" y="1196975"/>
            <a:ext cx="360362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338388" y="1196975"/>
            <a:ext cx="360362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994861" y="1196974"/>
            <a:ext cx="360363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538163" y="1196975"/>
            <a:ext cx="360362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898525" y="1196975"/>
            <a:ext cx="360363" cy="360363"/>
          </a:xfrm>
          <a:prstGeom prst="rect">
            <a:avLst/>
          </a:prstGeom>
          <a:solidFill>
            <a:srgbClr val="ABC8FD">
              <a:alpha val="5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38163" y="1196975"/>
            <a:ext cx="360362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М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901948" y="1205748"/>
            <a:ext cx="360363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262311" y="1205748"/>
            <a:ext cx="358775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Г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619672" y="1196752"/>
            <a:ext cx="358775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994861" y="1208338"/>
            <a:ext cx="360363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И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339975" y="1205748"/>
            <a:ext cx="360362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39750" y="6237288"/>
            <a:ext cx="358775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И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898525" y="6237288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К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258888" y="6237288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Р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638301" y="6237288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98525" y="5876925"/>
            <a:ext cx="358775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О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257300" y="5876925"/>
            <a:ext cx="360363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Ч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619672" y="5877272"/>
            <a:ext cx="360363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978025" y="5876925"/>
            <a:ext cx="360363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И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258888" y="5516563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619672" y="5517232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979613" y="5516563"/>
            <a:ext cx="358775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Е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2338388" y="5516563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Р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698750" y="5516563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257300" y="4437063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Р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1619672" y="4437112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978025" y="4437063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Н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2338388" y="4437063"/>
            <a:ext cx="358775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О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898525" y="5157788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О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1258888" y="5157788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Г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619672" y="5157192"/>
            <a:ext cx="358775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О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978025" y="5157788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Н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338388" y="5157788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Ь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538163" y="3357563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М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898525" y="3357563"/>
            <a:ext cx="358775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258093" y="3342357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С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1636713" y="3339308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978025" y="3357563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Ц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1619672" y="2636912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1979613" y="2636838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О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339975" y="2636838"/>
            <a:ext cx="358775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Ч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699792" y="2636912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Ь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538163" y="2997200"/>
            <a:ext cx="360362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О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898525" y="2997200"/>
            <a:ext cx="360363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К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1258888" y="2997200"/>
            <a:ext cx="358775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619672" y="2996952"/>
            <a:ext cx="360363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978025" y="2997200"/>
            <a:ext cx="360363" cy="360363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Н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539552" y="1196752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1271129" y="1568701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Г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619672" y="1556792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1978025" y="1557338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И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2338388" y="1557338"/>
            <a:ext cx="358775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Б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98525" y="1916113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З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1258888" y="1916113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Н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619672" y="1916832"/>
            <a:ext cx="358775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978025" y="1916113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Т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2338388" y="1916113"/>
            <a:ext cx="360362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Ь</a:t>
            </a:r>
          </a:p>
        </p:txBody>
      </p:sp>
      <p:sp>
        <p:nvSpPr>
          <p:cNvPr id="161" name="Овал 160"/>
          <p:cNvSpPr/>
          <p:nvPr/>
        </p:nvSpPr>
        <p:spPr>
          <a:xfrm>
            <a:off x="250825" y="1196975"/>
            <a:ext cx="288925" cy="28733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3300"/>
                </a:solidFill>
              </a:rPr>
              <a:t>1</a:t>
            </a:r>
            <a:endParaRPr lang="ru-RU" sz="1800" b="1" dirty="0">
              <a:solidFill>
                <a:srgbClr val="003300"/>
              </a:solidFill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969963" y="1557338"/>
            <a:ext cx="287337" cy="2873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</a:rPr>
              <a:t>2</a:t>
            </a:r>
            <a:endParaRPr lang="ru-RU" sz="1800" b="1" dirty="0">
              <a:solidFill>
                <a:srgbClr val="003300"/>
              </a:solidFill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611188" y="1916113"/>
            <a:ext cx="287337" cy="28892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3300"/>
                </a:solidFill>
              </a:rPr>
              <a:t>3</a:t>
            </a:r>
            <a:endParaRPr lang="ru-RU" sz="1800" b="1" dirty="0">
              <a:solidFill>
                <a:srgbClr val="003300"/>
              </a:solidFill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1330325" y="2636838"/>
            <a:ext cx="288925" cy="287337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</a:rPr>
              <a:t>4</a:t>
            </a:r>
            <a:endParaRPr lang="ru-RU" sz="1800" b="1" dirty="0">
              <a:solidFill>
                <a:srgbClr val="003300"/>
              </a:solidFill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250825" y="2997200"/>
            <a:ext cx="288925" cy="28733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</a:rPr>
              <a:t>5</a:t>
            </a:r>
            <a:endParaRPr lang="ru-RU" sz="1800" b="1" dirty="0">
              <a:solidFill>
                <a:srgbClr val="003300"/>
              </a:solidFill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160338" y="3357564"/>
            <a:ext cx="323850" cy="32385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</a:rPr>
              <a:t>6</a:t>
            </a:r>
            <a:endParaRPr lang="ru-RU" sz="1800" b="1" dirty="0">
              <a:solidFill>
                <a:srgbClr val="003300"/>
              </a:solidFill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842502" y="4437063"/>
            <a:ext cx="414797" cy="360362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</a:rPr>
              <a:t>7</a:t>
            </a:r>
            <a:endParaRPr lang="ru-RU" sz="1800" b="1" dirty="0">
              <a:solidFill>
                <a:srgbClr val="003300"/>
              </a:solidFill>
            </a:endParaRPr>
          </a:p>
        </p:txBody>
      </p:sp>
      <p:sp>
        <p:nvSpPr>
          <p:cNvPr id="168" name="Овал 167"/>
          <p:cNvSpPr/>
          <p:nvPr/>
        </p:nvSpPr>
        <p:spPr>
          <a:xfrm>
            <a:off x="484188" y="5179992"/>
            <a:ext cx="396081" cy="36036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3300"/>
                </a:solidFill>
              </a:rPr>
              <a:t>8</a:t>
            </a:r>
            <a:endParaRPr lang="ru-RU" sz="1800" b="1" dirty="0">
              <a:solidFill>
                <a:srgbClr val="003300"/>
              </a:solidFill>
            </a:endParaRPr>
          </a:p>
        </p:txBody>
      </p:sp>
      <p:sp>
        <p:nvSpPr>
          <p:cNvPr id="169" name="Овал 168"/>
          <p:cNvSpPr/>
          <p:nvPr/>
        </p:nvSpPr>
        <p:spPr>
          <a:xfrm>
            <a:off x="842502" y="5516563"/>
            <a:ext cx="416385" cy="36036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3300"/>
                </a:solidFill>
              </a:rPr>
              <a:t>9</a:t>
            </a:r>
            <a:endParaRPr lang="ru-RU" sz="1800" b="1" dirty="0">
              <a:solidFill>
                <a:srgbClr val="003300"/>
              </a:solidFill>
            </a:endParaRPr>
          </a:p>
        </p:txBody>
      </p:sp>
      <p:sp>
        <p:nvSpPr>
          <p:cNvPr id="170" name="Овал 169"/>
          <p:cNvSpPr/>
          <p:nvPr/>
        </p:nvSpPr>
        <p:spPr>
          <a:xfrm>
            <a:off x="250824" y="5876925"/>
            <a:ext cx="591677" cy="28892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3300"/>
                </a:solidFill>
              </a:rPr>
              <a:t>10</a:t>
            </a:r>
            <a:endParaRPr lang="ru-RU" sz="1800" b="1" dirty="0">
              <a:solidFill>
                <a:srgbClr val="003300"/>
              </a:solidFill>
            </a:endParaRPr>
          </a:p>
        </p:txBody>
      </p:sp>
      <p:sp>
        <p:nvSpPr>
          <p:cNvPr id="171" name="Овал 170"/>
          <p:cNvSpPr/>
          <p:nvPr/>
        </p:nvSpPr>
        <p:spPr>
          <a:xfrm>
            <a:off x="-19844" y="6309519"/>
            <a:ext cx="631031" cy="28813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3300"/>
                </a:solidFill>
              </a:rPr>
              <a:t>11</a:t>
            </a:r>
            <a:endParaRPr lang="ru-RU" sz="1800" b="1" dirty="0">
              <a:solidFill>
                <a:srgbClr val="003300"/>
              </a:solidFill>
            </a:endParaRPr>
          </a:p>
        </p:txBody>
      </p:sp>
      <p:pic>
        <p:nvPicPr>
          <p:cNvPr id="143" name="Picture 2" descr="http://img-fotki.yandex.ru/get/5108/svetlera.41/0_5078b_292d47a4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80112" y="1268760"/>
            <a:ext cx="3422527" cy="6048672"/>
          </a:xfrm>
          <a:prstGeom prst="rect">
            <a:avLst/>
          </a:prstGeom>
          <a:noFill/>
        </p:spPr>
      </p:pic>
      <p:sp>
        <p:nvSpPr>
          <p:cNvPr id="136" name="Прямоугольник 135"/>
          <p:cNvSpPr/>
          <p:nvPr/>
        </p:nvSpPr>
        <p:spPr>
          <a:xfrm>
            <a:off x="2699792" y="2636912"/>
            <a:ext cx="360363" cy="360362"/>
          </a:xfrm>
          <a:prstGeom prst="rect">
            <a:avLst/>
          </a:prstGeom>
          <a:solidFill>
            <a:srgbClr val="ABC8FD">
              <a:alpha val="1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6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1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2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6" dur="8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7" dur="8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8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4" dur="8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5" dur="8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8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8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8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8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4" dur="8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5" dur="8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8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9" dur="8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0" dur="8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8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7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8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2" dur="8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3" dur="8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8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7" dur="8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8" dur="8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8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2" dur="8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3" dur="8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8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7" dur="8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8" dur="8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8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5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6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0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1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5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6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0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1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6" grpId="0" animBg="1"/>
      <p:bldP spid="107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5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Thank you </a:t>
            </a:r>
            <a:b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for taking part </a:t>
            </a:r>
            <a:b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in the Quiz!</a:t>
            </a:r>
            <a:b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/>
            </a: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en-US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Keep in mind:</a:t>
            </a:r>
            <a:br>
              <a:rPr lang="en-US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/>
            </a:r>
            <a:b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en-US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Quizzes are </a:t>
            </a:r>
            <a:r>
              <a:rPr lang="en-US" b="1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always  good for your </a:t>
            </a:r>
            <a:r>
              <a:rPr lang="en-US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brains! </a:t>
            </a:r>
            <a:endParaRPr lang="ru-RU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53000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46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144</Words>
  <Application>Microsoft Office PowerPoint</Application>
  <PresentationFormat>Экран (4:3)</PresentationFormat>
  <Paragraphs>95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Кроссворд </vt:lpstr>
      <vt:lpstr>Thank you  for taking part  in the Quiz!  Keep in mind:  Quizzes are always  good for your brains!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Учитель</cp:lastModifiedBy>
  <cp:revision>30</cp:revision>
  <dcterms:created xsi:type="dcterms:W3CDTF">2018-02-24T20:22:26Z</dcterms:created>
  <dcterms:modified xsi:type="dcterms:W3CDTF">2018-03-02T12:10:27Z</dcterms:modified>
</cp:coreProperties>
</file>