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congratulationsto.com/holidays_wishes/womens_day_wishes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/>
        </p:blipFill>
        <p:spPr bwMode="auto">
          <a:xfrm>
            <a:off x="-14003" y="1335024"/>
            <a:ext cx="9143998" cy="55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679" y="116632"/>
            <a:ext cx="840063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glow rad="1790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Happy 8</a:t>
            </a:r>
            <a:r>
              <a:rPr lang="en-US" sz="6000" b="1" baseline="30000" dirty="0" smtClean="0">
                <a:ln w="11430"/>
                <a:solidFill>
                  <a:srgbClr val="FF0000"/>
                </a:solidFill>
                <a:effectLst>
                  <a:glow rad="1790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glow rad="1790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of March!</a:t>
            </a:r>
            <a:endParaRPr lang="ru-RU" sz="6000" b="1" dirty="0">
              <a:ln w="11430"/>
              <a:solidFill>
                <a:srgbClr val="FF0000"/>
              </a:solidFill>
              <a:effectLst>
                <a:glow rad="17907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9394" y="4210936"/>
            <a:ext cx="5400601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003" y="1349984"/>
            <a:ext cx="914399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glow rad="18415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congratulations for  8-11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glow rad="18415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2400" b="1" spc="50" dirty="0" smtClean="0">
              <a:ln w="11430"/>
              <a:solidFill>
                <a:srgbClr val="002060"/>
              </a:solidFill>
              <a:effectLst>
                <a:glow rad="18415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4922928" cy="63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95773" y="2852936"/>
            <a:ext cx="37103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woman like you is precious and hard to find. Wishing you a day as beautiful as you are!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463" y="590746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sweet!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93" y="0"/>
            <a:ext cx="5377799" cy="559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146" y="3063148"/>
            <a:ext cx="42597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Don't walk into a room full of people and wonder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if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 like you.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Look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around and wonder if YOU like them!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20072" y="582519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tender!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920" y="404664"/>
            <a:ext cx="481717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81736" y="2995568"/>
            <a:ext cx="40704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are a special woman and I want you to know how very important you are. Have a wonderful day!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9902" y="6029465"/>
            <a:ext cx="730041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healthy and wealthy!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илуэты девушек карандашом на бел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7322"/>
            <a:ext cx="3384376" cy="57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708920"/>
            <a:ext cx="41536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Despite failures - you stand up. Despite sorrow - you cheer up. Despite the pain - you keep fighting!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 happy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 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5976494"/>
            <a:ext cx="26891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nice!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" y="-7059"/>
            <a:ext cx="3971716" cy="66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70676" y="3501008"/>
            <a:ext cx="49155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Keep dreaming to fly higher reaching new heights. Congratulations on March 8!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601287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Fly high!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80" y="617810"/>
            <a:ext cx="4108016" cy="622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3092069"/>
            <a:ext cx="47638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Best wishes for your special day! </a:t>
            </a:r>
            <a:endParaRPr lang="en-US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Live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en-US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Laugh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endParaRPr lang="en-US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60294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warm!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" y="2072379"/>
            <a:ext cx="3604998" cy="37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12945" y="3006826"/>
            <a:ext cx="48625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Happy women's day to you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are special and know that it's true!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39528" y="6029465"/>
            <a:ext cx="49685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faithful!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3565"/>
          <a:stretch/>
        </p:blipFill>
        <p:spPr bwMode="auto">
          <a:xfrm flipH="1">
            <a:off x="3491878" y="387083"/>
            <a:ext cx="5652121" cy="647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324" y="3106391"/>
            <a:ext cx="35475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It's Women's day! Feel special and unique on the top of the world!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95110" y="615473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careful!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" y="243931"/>
            <a:ext cx="3744416" cy="56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3068960"/>
            <a:ext cx="52225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just smile and the world changes. Let the harmony and colors of spring shine </a:t>
            </a:r>
            <a:endParaRPr lang="en-US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 life!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1172" y="6012879"/>
            <a:ext cx="431484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Live and love!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Women’s </a:t>
            </a:r>
            <a:r>
              <a:rPr lang="en-US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day wishes </a:t>
            </a:r>
            <a:r>
              <a:rPr lang="en-US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congratulationsto.com/holidays_wishes/womens_day_wishes.php</a:t>
            </a:r>
            <a:r>
              <a:rPr lang="en-US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4462"/>
            <a:ext cx="633670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3968" y="3006826"/>
            <a:ext cx="46465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All best wishes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International women's day. Keep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shining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smiling always!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96" y="6152681"/>
            <a:ext cx="525658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Shine and smile!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72" y="637953"/>
            <a:ext cx="5965471" cy="622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787360"/>
            <a:ext cx="41877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charming woman doesn't follow the crowd. She is herself! Today is yours and so is every other day!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50279" y="5994296"/>
            <a:ext cx="59766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Always be charming!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9" y="80880"/>
            <a:ext cx="4562272" cy="60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3967" y="3063371"/>
            <a:ext cx="46465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 beautiful if you can, be wise if you want to, but to be respected - that is essential! Wishing you a very happy Women's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845" y="6002313"/>
            <a:ext cx="57338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respected!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7883"/>
            <a:ext cx="4800753" cy="59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7083" y="2824654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Just wanted to thank you from bottom of my heart for all things you do! Wishing you a day filled with goodness and warmth.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0968" y="6012879"/>
            <a:ext cx="50991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always bright!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28" y="310218"/>
            <a:ext cx="4027278" cy="60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37170" y="2996952"/>
            <a:ext cx="52140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 the occasion of March 8,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wish you happiness, health, success and prosperity in the years ahead.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6228" y="6117511"/>
            <a:ext cx="43924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successful!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2"/>
          <a:stretch/>
        </p:blipFill>
        <p:spPr bwMode="auto">
          <a:xfrm>
            <a:off x="3995936" y="-518973"/>
            <a:ext cx="5148064" cy="73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169178"/>
            <a:ext cx="38732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make life worth living. Happy Women's Day to all the lovely women!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5994296"/>
            <a:ext cx="550810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Love and be loved!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/>
          <a:stretch/>
        </p:blipFill>
        <p:spPr bwMode="auto">
          <a:xfrm>
            <a:off x="0" y="1412777"/>
            <a:ext cx="568384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18957" y="2996952"/>
            <a:ext cx="67305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W-wonderful,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O-outstanding,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M-</a:t>
            </a:r>
            <a:r>
              <a:rPr lang="en-US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marvellous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A-amazing,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N-nice!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Wishing you a day that's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just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like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–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really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special</a:t>
            </a: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0080" y="188640"/>
            <a:ext cx="4451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Just be happy!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516" y="3068960"/>
            <a:ext cx="50518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Don't follow the crowd, because you won't go further then crowd. Walk your way alone and you'll find yourself in places no one has ever been before!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0847" y="59767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 unique!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28" y="548680"/>
            <a:ext cx="6022347" cy="60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463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2016-01-10T12:56:23Z</dcterms:created>
  <dcterms:modified xsi:type="dcterms:W3CDTF">2018-03-07T21:39:59Z</dcterms:modified>
</cp:coreProperties>
</file>