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beautyhack.ru/telo/v-chem-sekret-11-samyh-izvestnyh-dolgozhiteley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800" y="276999"/>
            <a:ext cx="858440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Секреты долголетия</a:t>
            </a:r>
            <a:endParaRPr lang="ru-RU" sz="4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7" y="3612750"/>
            <a:ext cx="4702371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8388" y="1862048"/>
            <a:ext cx="472150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Лекция для размышления для учащихся 9-11 классов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12776"/>
            <a:ext cx="5003421" cy="51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7495" y="98072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«Хичкоковская» блондинка, голливудская подруга Грейс Келли, обладательница «Оскара» – Ева Мари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Сэйнт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гордо несла эти звания и в 93 года. Секрет долголетия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оскароносной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актрисы – в постоянном движении, физическом и ментальном. Ева Мари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Сэйнт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никогда не переставала читать, заниматься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хайкингом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следить за питанием (с юных лет актриса не ела торты, выпечку и макаронные изделия). 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6012879"/>
            <a:ext cx="482453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Ева Мари </a:t>
            </a: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Сэйнт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2483326"/>
            <a:ext cx="4245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FFFF00"/>
                </a:solidFill>
              </a:rPr>
              <a:t>Совет Евы Мари </a:t>
            </a:r>
            <a:r>
              <a:rPr lang="ru-RU" sz="2800" dirty="0" err="1">
                <a:solidFill>
                  <a:srgbClr val="FFFF00"/>
                </a:solidFill>
              </a:rPr>
              <a:t>Сэйнт</a:t>
            </a:r>
            <a:r>
              <a:rPr lang="ru-RU" sz="2800" dirty="0">
                <a:solidFill>
                  <a:srgbClr val="FFFF00"/>
                </a:solidFill>
              </a:rPr>
              <a:t> – не завидовать молодежи: «Когда ты становишься старше, благородно вступаешь в новую роль. Но молодые люди не должны тебя расстраивать, они должны тебя вдохновлять!».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2" y="2848449"/>
            <a:ext cx="4350314" cy="30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8225" y="90872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101 – это не только про диснеевских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долматинцев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Ровно 101 год американская актриса Эллен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Альбертини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Дау носила детские кудряшки и бордовый берет, шутила, путешествовала и рассказывала всему миру о счастье старости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из секретов долголетия актрисы – танцы. Эллен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Альбертини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Дау до последнего года жизни занималась с тренером в собственном зеркальном зале.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7" y="6012879"/>
            <a:ext cx="74888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Эллен </a:t>
            </a: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Альбертини</a:t>
            </a: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Дау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0928"/>
            <a:ext cx="4385517" cy="309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4816" y="2437651"/>
            <a:ext cx="42234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Ограничений в питании Эллен </a:t>
            </a:r>
            <a:r>
              <a:rPr lang="ru-RU" sz="2400" b="1" dirty="0" err="1">
                <a:solidFill>
                  <a:srgbClr val="FFFF00"/>
                </a:solidFill>
              </a:rPr>
              <a:t>Альбертини</a:t>
            </a:r>
            <a:r>
              <a:rPr lang="ru-RU" sz="2400" b="1" dirty="0">
                <a:solidFill>
                  <a:srgbClr val="FFFF00"/>
                </a:solidFill>
              </a:rPr>
              <a:t> Дау не придерживалась, но признавалась, что забывает поесть – актриса была окружена проектами и интересными людьми, на завтраки обеды и ужины у Эллен попросту не было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10497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Актриса классического Голливуда 50-х прожила 100 лет, и все эти годы была звездой светских хроник.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прибегала к подтяжкам, уколам и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детоксам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у нее был свой рецепт вечной молодости. Известная цитата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«Не позволяй себе возненавидеть мужчину настолько, чтобы вернуть ему перстень с бриллиантом». Актриса была уверена, что себя нужно любить всей душой – не критиковать собственную внешность и улыбаться отражению в зеркале каждый день.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6012879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Жа</a:t>
            </a: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Жа</a:t>
            </a: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Габор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2836"/>
            <a:ext cx="4189820" cy="296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3348" y="2930489"/>
            <a:ext cx="44171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Совет от </a:t>
            </a:r>
            <a:r>
              <a:rPr lang="ru-RU" sz="2400" b="1" dirty="0" err="1">
                <a:solidFill>
                  <a:srgbClr val="FFFF00"/>
                </a:solidFill>
              </a:rPr>
              <a:t>Жа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Жа</a:t>
            </a:r>
            <a:r>
              <a:rPr lang="ru-RU" sz="2400" b="1" dirty="0">
                <a:solidFill>
                  <a:srgbClr val="FFFF00"/>
                </a:solidFill>
              </a:rPr>
              <a:t>: «Чувство зависти не сделает вас красивее – даже если вы завидуете очень красивой женщине». </a:t>
            </a:r>
            <a:r>
              <a:rPr lang="ru-RU" sz="2400" b="1" dirty="0" err="1">
                <a:solidFill>
                  <a:srgbClr val="FFFF00"/>
                </a:solidFill>
              </a:rPr>
              <a:t>Жа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Жа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Габор</a:t>
            </a:r>
            <a:r>
              <a:rPr lang="ru-RU" sz="2400" b="1" dirty="0">
                <a:solidFill>
                  <a:srgbClr val="FFFF00"/>
                </a:solidFill>
              </a:rPr>
              <a:t> была уверена, что себя нужно рассматривать отдельно от всех окружающих, развивать свой внутренний мир и относиться с теплом к каждому созданию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6228" y="8367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«Надеюсь, я умру на сцене в возрасте 105 лет – играя Питера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Пэна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разумеется», – смеялась светловолосая Джоан в возрасте 80 лет. Секрет долголетия Джоан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Фонтейн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«в интересной жизни, наполненной путешествиями и свежими впечатлениями. Её совет: несмотря на все невзгоды, надо быть 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жизнерадостной…»</a:t>
            </a:r>
            <a:endParaRPr lang="ru-RU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9850" y="5877272"/>
            <a:ext cx="51845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Джоан </a:t>
            </a: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Фонтейн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4" y="2564904"/>
            <a:ext cx="468731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4425" y="2512928"/>
            <a:ext cx="35533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По словам актрисы, она участвовала в международной гонке на воздушных шарах, посадила свой собственный самолет, каталась на собаках (и это далеко не полный список активностей Джоан</a:t>
            </a:r>
            <a:r>
              <a:rPr lang="ru-RU" sz="2400" b="1" dirty="0" smtClean="0">
                <a:solidFill>
                  <a:srgbClr val="FFFF00"/>
                </a:solidFill>
              </a:rPr>
              <a:t>).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178805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Живите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будьте счастливы!</a:t>
            </a:r>
            <a:endParaRPr lang="ru-RU" sz="5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5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3356992"/>
            <a:ext cx="80648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Не забудьте быть жизнерадостными!</a:t>
            </a:r>
            <a:endParaRPr lang="en-US" sz="5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70080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chemeClr val="tx1"/>
                </a:solidFill>
                <a:effectLst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chemeClr val="tx1"/>
                </a:solidFill>
                <a:effectLst/>
              </a:rPr>
              <a:t>В чем секрет? 11 самых известных долгожителей </a:t>
            </a:r>
            <a:r>
              <a:rPr lang="en-US" sz="2400" dirty="0">
                <a:ln w="11430"/>
                <a:solidFill>
                  <a:schemeClr val="tx1"/>
                </a:solidFill>
                <a:effectLst/>
                <a:hlinkClick r:id="rId2"/>
              </a:rPr>
              <a:t>https://</a:t>
            </a:r>
            <a:r>
              <a:rPr lang="en-US" sz="2400" dirty="0" smtClean="0">
                <a:ln w="11430"/>
                <a:solidFill>
                  <a:schemeClr val="tx1"/>
                </a:solidFill>
                <a:effectLst/>
                <a:hlinkClick r:id="rId2"/>
              </a:rPr>
              <a:t>beautyhack.ru/telo/v-chem-sekret-11-samyh-izvestnyh-dolgozhiteley</a:t>
            </a:r>
            <a:r>
              <a:rPr lang="ru-RU" sz="2400" dirty="0" smtClean="0">
                <a:ln w="11430"/>
                <a:solidFill>
                  <a:schemeClr val="tx1"/>
                </a:solidFill>
                <a:effectLst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chemeClr val="tx1"/>
                </a:solidFill>
                <a:effectLst/>
              </a:rPr>
              <a:t>Изображения </a:t>
            </a:r>
            <a:r>
              <a:rPr lang="ru-RU" sz="2400" dirty="0">
                <a:ln w="11430"/>
                <a:solidFill>
                  <a:schemeClr val="tx1"/>
                </a:solidFill>
                <a:effectLst/>
              </a:rPr>
              <a:t>взяты на сайте    </a:t>
            </a:r>
            <a:r>
              <a:rPr lang="ru-RU" sz="2400" dirty="0">
                <a:ln w="11430"/>
                <a:solidFill>
                  <a:schemeClr val="tx1"/>
                </a:solidFill>
                <a:effectLst/>
                <a:hlinkClick r:id="rId3"/>
              </a:rPr>
              <a:t>http://</a:t>
            </a:r>
            <a:r>
              <a:rPr lang="ru-RU" sz="2400" dirty="0" smtClean="0">
                <a:ln w="11430"/>
                <a:solidFill>
                  <a:schemeClr val="tx1"/>
                </a:solidFill>
                <a:effectLst/>
                <a:hlinkClick r:id="rId3"/>
              </a:rPr>
              <a:t>yandex.ru</a:t>
            </a:r>
            <a:r>
              <a:rPr lang="ru-RU" sz="2400" dirty="0" smtClean="0">
                <a:ln w="11430"/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ln w="11430"/>
                <a:solidFill>
                  <a:schemeClr val="tx1"/>
                </a:solidFill>
                <a:effectLst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/>
              </a:rPr>
              <a:t>Условия использования сайта </a:t>
            </a:r>
            <a:r>
              <a:rPr lang="ru-RU" sz="2400" dirty="0">
                <a:ln w="11430"/>
                <a:solidFill>
                  <a:schemeClr val="tx1"/>
                </a:solidFill>
                <a:effectLst/>
                <a:hlinkClick r:id="rId4"/>
              </a:rPr>
              <a:t>https://yandex.ru/legal/fotki_termsofuse</a:t>
            </a:r>
            <a:r>
              <a:rPr lang="ru-RU" sz="2400" dirty="0" smtClean="0">
                <a:ln w="11430"/>
                <a:solidFill>
                  <a:schemeClr val="tx1"/>
                </a:solidFill>
                <a:effectLst/>
                <a:hlinkClick r:id="rId4"/>
              </a:rPr>
              <a:t>/</a:t>
            </a:r>
            <a:r>
              <a:rPr lang="ru-RU" sz="2400" dirty="0" smtClean="0">
                <a:ln w="11430"/>
                <a:solidFill>
                  <a:schemeClr val="tx1"/>
                </a:solidFill>
                <a:effectLst/>
              </a:rPr>
              <a:t> </a:t>
            </a:r>
            <a:endParaRPr lang="ru-RU" sz="2400" dirty="0">
              <a:ln w="11430"/>
              <a:solidFill>
                <a:schemeClr val="tx1"/>
              </a:solidFill>
              <a:effectLst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064896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Что есть, </a:t>
            </a:r>
            <a:endParaRPr lang="ru-RU" sz="40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как </a:t>
            </a:r>
            <a:r>
              <a:rPr lang="ru-RU" sz="4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спать, </a:t>
            </a:r>
            <a:endParaRPr lang="ru-RU" sz="40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где </a:t>
            </a:r>
            <a:r>
              <a:rPr lang="ru-RU" sz="4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жить и о чем думать, чтобы жить дольше</a:t>
            </a:r>
            <a:r>
              <a:rPr lang="ru-RU" sz="4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?</a:t>
            </a:r>
          </a:p>
          <a:p>
            <a:pPr algn="ctr"/>
            <a:endParaRPr lang="ru-RU" sz="40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4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Учимся </a:t>
            </a:r>
            <a:r>
              <a:rPr lang="ru-RU" sz="4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у звезд</a:t>
            </a:r>
            <a:r>
              <a:rPr lang="ru-RU" sz="4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49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00402"/>
            <a:ext cx="4108617" cy="290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878" y="8367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Папа актера Майкла </a:t>
            </a:r>
            <a:r>
              <a:rPr lang="ru-RU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Дугласа. В </a:t>
            </a:r>
            <a:r>
              <a:rPr lang="ru-RU" sz="2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декабре 2016 года Кирку Дугласу исполнилось 100 лет. В честь юбилея </a:t>
            </a:r>
            <a:r>
              <a:rPr lang="ru-RU" sz="28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Кирк</a:t>
            </a:r>
            <a:r>
              <a:rPr lang="ru-RU" sz="2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согласился поговорить с журналистами впервые за 20 лет и подробно рассказал о секретах радостной старости. Залогом успеха Дуглас-старший назвал добрые и внимательные отношения с женой </a:t>
            </a:r>
            <a:r>
              <a:rPr lang="ru-RU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Энн Дуглас. </a:t>
            </a:r>
            <a:endParaRPr lang="en-US" sz="28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1949" y="6069803"/>
            <a:ext cx="48680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Кирк</a:t>
            </a: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Дуглас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2145" y="300511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«Мне очень повезло с ней, мы созвучны в душе, вы не представляете насколько это важно. Хотя когда мы встретились, мне было уже 63 года. Я считаю, что наш замечательный брак и наши беседы на рассвете и в сумерках помогли мне прожить так 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долго».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6" y="91019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Воплощение неспешного, вдумчивого и семейного стиля жизни – актер Макс фон </a:t>
            </a:r>
            <a:r>
              <a:rPr lang="ru-RU" sz="28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Сюдов</a:t>
            </a:r>
            <a:r>
              <a:rPr lang="ru-RU" sz="2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Цель Макса фон </a:t>
            </a:r>
            <a:r>
              <a:rPr lang="ru-RU" sz="28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Сюдов</a:t>
            </a:r>
            <a:r>
              <a:rPr lang="ru-RU" sz="2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жить интересно и легко. Две номинации на премию «Оскар» в почтенном возрасте – показатель успеха затеи Макса. О секретах счастья шведов мы узнали из модной книги «</a:t>
            </a:r>
            <a:r>
              <a:rPr lang="ru-RU" sz="28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Хюгге</a:t>
            </a:r>
            <a:r>
              <a:rPr lang="ru-RU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</a:t>
            </a:r>
            <a:endParaRPr lang="ru-RU" sz="28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226" y="6011820"/>
            <a:ext cx="547260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Макс фон </a:t>
            </a: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Сюдов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975042"/>
            <a:ext cx="4117810" cy="290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3346" y="2227227"/>
            <a:ext cx="4622978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Один из секретов счастливого долголетия Макса фон </a:t>
            </a:r>
            <a:r>
              <a:rPr lang="ru-RU" sz="24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Сюдов</a:t>
            </a:r>
            <a:r>
              <a:rPr lang="ru-RU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– жизнь на Лазурном берегу. Мужчина питается свежими морепродуктами, любит пешие прогулки и часами смотрит на волны с кованого балкона домика в Ницце: «Сейчас я гражданин Франции, но у меня шведские корни и шведское 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воспитание…»</a:t>
            </a:r>
            <a:endParaRPr lang="ru-RU" sz="2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68760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помогает Бетти Уайт быть «</a:t>
            </a:r>
            <a:r>
              <a:rPr lang="ru-RU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вечномолодой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»? Актриса уверена, что люди стареют душой, когда перестают заботиться о мире. Бетти, например, управляет благотворительным фондом </a:t>
            </a:r>
            <a:r>
              <a:rPr lang="ru-RU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Actors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Others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Animals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помогает бездомным и редким животным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Жизнелюбие Бетти поддерживает лучший друг – золотистый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ретривер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Понтиак. Каждый день актриса просыпается в 6 утра, 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                                        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отвести любимого пса на прогулку.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6012879"/>
            <a:ext cx="49685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Бетти Уайт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259655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b="1" dirty="0">
              <a:solidFill>
                <a:srgbClr val="FFFF00"/>
              </a:solidFill>
            </a:endParaRPr>
          </a:p>
          <a:p>
            <a:pPr algn="r"/>
            <a:r>
              <a:rPr lang="ru-RU" sz="2400" b="1" dirty="0">
                <a:solidFill>
                  <a:srgbClr val="FFFF00"/>
                </a:solidFill>
              </a:rPr>
              <a:t>Актриса нашла способ есть хот-доги и не толстеть – когда Бетти хочет вспомнить молодость в фаст-фуд забегаловке, отказывается от завтрака и ужина. Калорийность одного хот-дога для Бетти равняется стандартному рациону на день.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253024" cy="301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4524" y="110232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ктер 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говорил, что путь к долгой жизни – любовь и забота к окружающему миру. На съемках «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Бондианы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 в Индии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Мур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решил во что бы то ни стало помочь этой бедной стране. О результатах работы в составе «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Юнисеф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 Роджер предпочитал молчать, но в 1999 году все же пришел на вручение ордена Британской Империи и титула королевского рыцаря.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0436" y="6029465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Роджер </a:t>
            </a: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Мур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4" y="2979345"/>
            <a:ext cx="4165344" cy="294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0915" y="3119204"/>
            <a:ext cx="43178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Секрет долголетия Роджера Мура – жизнь на природе. Актер проводил всю зиму в загородном шале в </a:t>
            </a:r>
            <a:r>
              <a:rPr lang="ru-RU" sz="2400" b="1" dirty="0" err="1">
                <a:solidFill>
                  <a:srgbClr val="FFFF00"/>
                </a:solidFill>
              </a:rPr>
              <a:t>Гштааде</a:t>
            </a:r>
            <a:r>
              <a:rPr lang="ru-RU" sz="2400" b="1" dirty="0">
                <a:solidFill>
                  <a:srgbClr val="FFFF00"/>
                </a:solidFill>
              </a:rPr>
              <a:t> (Австрия), а лето – в уединенной резиденции в Монако. До последнего года жизни </a:t>
            </a:r>
            <a:r>
              <a:rPr lang="ru-RU" sz="2400" b="1" dirty="0" err="1">
                <a:solidFill>
                  <a:srgbClr val="FFFF00"/>
                </a:solidFill>
              </a:rPr>
              <a:t>Мур</a:t>
            </a:r>
            <a:r>
              <a:rPr lang="ru-RU" sz="2400" b="1" dirty="0">
                <a:solidFill>
                  <a:srgbClr val="FFFF00"/>
                </a:solidFill>
              </a:rPr>
              <a:t> активно катался на горных лыжах и плавал в любимых желтых ластах.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3" y="2708920"/>
            <a:ext cx="4440991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Несмотря на стереотип о лени настоящих итальянцев, 95-летний кутюрье Пьер Карден называет секретом долголетия постоянный труд: «Я очень рано начал работать. В свое время был самым молодым модельером Парижа, а теперь являюсь самым старым</a:t>
            </a: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4555" y="5994296"/>
            <a:ext cx="41044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Пьер Карден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21732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Второй «ключ к счастливой жизни» от Пьера Кардена – путешествия по всему свету, а третий – любознательность: «С очень молодого возраста я начал путешествовать. Мне прежде всего очень хотелось увидеть мир. Когда я впервые отправился в путешествие семнадцатилетним, и мне доставляло удовольствие узнавать людей, открывать культурное богатство народов. 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919" y="11247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своем долголетии Кристофер говорит с юмором: наказывает молодежи перечитывать книги </a:t>
            </a:r>
            <a:r>
              <a:rPr lang="ru-RU" sz="28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Толкиена</a:t>
            </a:r>
            <a:r>
              <a:rPr lang="ru-RU" sz="2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(любимый писатель актера) минимум раз в год. В других интервью Кристофер Ли подчеркивает, что мозг человека остается молодым, пока вы учите языки. Актер в совершенстве владел английским, испанским, немецким, итальянским, французским и испанским.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6011881"/>
            <a:ext cx="504056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Кристофер Ли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7" y="2996952"/>
            <a:ext cx="4183262" cy="29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2996952"/>
            <a:ext cx="48551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Актер заявлял, что взрослые люди не должны останавливаться и сосредотачиваться на постоянном отдыхе. В последние годы жизни, когда </a:t>
            </a:r>
            <a:r>
              <a:rPr lang="ru-RU" sz="2400" b="1" dirty="0" smtClean="0">
                <a:solidFill>
                  <a:srgbClr val="FFFF00"/>
                </a:solidFill>
              </a:rPr>
              <a:t>он  был </a:t>
            </a:r>
            <a:r>
              <a:rPr lang="ru-RU" sz="2400" b="1" dirty="0">
                <a:solidFill>
                  <a:srgbClr val="FFFF00"/>
                </a:solidFill>
              </a:rPr>
              <a:t>не в состоянии проводить дни на съемочной площадке, он продолжал работать: например, озвучивал злодея </a:t>
            </a:r>
            <a:r>
              <a:rPr lang="ru-RU" sz="2400" b="1" dirty="0" err="1">
                <a:solidFill>
                  <a:srgbClr val="FFFF00"/>
                </a:solidFill>
              </a:rPr>
              <a:t>Бармаглота</a:t>
            </a:r>
            <a:r>
              <a:rPr lang="ru-RU" sz="2400" b="1" dirty="0">
                <a:solidFill>
                  <a:srgbClr val="FFFF00"/>
                </a:solidFill>
              </a:rPr>
              <a:t> в «Алисе в стране чудес» Тима </a:t>
            </a:r>
            <a:r>
              <a:rPr lang="ru-RU" sz="2400" b="1" dirty="0" err="1">
                <a:solidFill>
                  <a:srgbClr val="FFFF00"/>
                </a:solidFill>
              </a:rPr>
              <a:t>Бертона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967" y="90872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95 лет с фирменным юным «прищуром» – актер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Норман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Уиздом</a:t>
            </a:r>
            <a:r>
              <a:rPr lang="ru-RU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знал, как не стареть душой и телом. В чем секрет? Гольф, любимая семья, домик на острове Мэн и дары природы (свежая рыба, пойманная на удочку, органические овощи и фрукты с соседней фермы).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1637" y="6029465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Норман</a:t>
            </a: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Уиздом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38202" cy="313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6206" y="2753590"/>
            <a:ext cx="4169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Кавалер ордена Британской империи говорил, что спасаться от старости нужно двумя вещами: юмором и музыкой. Поэтому </a:t>
            </a:r>
            <a:r>
              <a:rPr lang="ru-RU" sz="2400" b="1" dirty="0" err="1">
                <a:solidFill>
                  <a:srgbClr val="FFFF00"/>
                </a:solidFill>
              </a:rPr>
              <a:t>Норман</a:t>
            </a:r>
            <a:r>
              <a:rPr lang="ru-RU" sz="2400" b="1" dirty="0">
                <a:solidFill>
                  <a:srgbClr val="FFFF00"/>
                </a:solidFill>
              </a:rPr>
              <a:t> играл и на фортепиано, и на трубе, и на французском горне, и на кларнете. 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149</TotalTime>
  <Words>1238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2016-01-10T12:56:23Z</dcterms:created>
  <dcterms:modified xsi:type="dcterms:W3CDTF">2018-03-13T23:19:00Z</dcterms:modified>
</cp:coreProperties>
</file>