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4224" y="276999"/>
            <a:ext cx="582755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Just imagine</a:t>
            </a:r>
            <a:endParaRPr lang="ru-RU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7" y="3612750"/>
            <a:ext cx="4702371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8388" y="1862048"/>
            <a:ext cx="47215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Reading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3-5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2776"/>
            <a:ext cx="461046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35396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Horse ran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62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kilometers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886" y="47551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Sixty-two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747578"/>
            <a:ext cx="5259622" cy="52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7" y="7092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squirrel  has got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74 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nuts.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91705" y="4005064"/>
            <a:ext cx="37575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eventy-four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" y="1344972"/>
            <a:ext cx="4995477" cy="53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1484784"/>
            <a:ext cx="49893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hedgehog has got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28 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mushrooms.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02376" y="4725144"/>
            <a:ext cx="456211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wenty-eight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95" r="98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8" y="618773"/>
            <a:ext cx="38195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9952" y="1738087"/>
            <a:ext cx="42144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pig has got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31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flowers.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86053" y="43651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thirty-one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Картинки по запросу cute  pig illustr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2756"/>
            <a:ext cx="4117812" cy="54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23629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tortoise is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87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years old.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396044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ighty-seven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9" b="98642" l="0" r="99385">
                        <a14:foregroundMark x1="10000" y1="21732" x2="10308" y2="25806"/>
                        <a14:foregroundMark x1="26154" y1="22750" x2="31846" y2="30900"/>
                        <a14:foregroundMark x1="25077" y1="25467" x2="28923" y2="3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872062"/>
            <a:ext cx="5207605" cy="471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9745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cat is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years old.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32040" y="413060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fifteen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Картинки по запросу cat illustr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61588"/>
            <a:ext cx="4451291" cy="44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911" y="69269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dog ran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37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kilometers.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6012879"/>
            <a:ext cx="51845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Thirty seven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Картинки по запросу dog illustr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7141"/>
            <a:ext cx="5804796" cy="4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7" y="836712"/>
            <a:ext cx="56999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giraffe has got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58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friends. 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3825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ifty-eight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100000" l="9000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5669545" cy="56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1738088"/>
            <a:ext cx="47638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monkey ate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89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bananas!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1" y="4653136"/>
            <a:ext cx="432048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ighty-nine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75" r="9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62135"/>
            <a:ext cx="4619774" cy="49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1738088"/>
            <a:ext cx="41877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bear has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33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friends.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279" y="4605357"/>
            <a:ext cx="466423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Thirty-three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09" y="548680"/>
            <a:ext cx="5040560" cy="56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77426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cow gives us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18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liters </a:t>
            </a:r>
            <a:r>
              <a:rPr lang="en-US" sz="400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milk per 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day.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59667" y="42210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eighteen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6340949" cy="539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chicken ate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seeds. 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9272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orty-five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артинки по запросу cute hen  illustr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3607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1738088"/>
            <a:ext cx="46197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rabbit ate 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99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carrots.</a:t>
            </a: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4464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</a:t>
            </a: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inety-nine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" b="100000" l="2166" r="98917">
                        <a14:foregroundMark x1="30235" y1="71462" x2="42238" y2="79538"/>
                        <a14:foregroundMark x1="30596" y1="74077" x2="28520" y2="67462"/>
                        <a14:foregroundMark x1="32762" y1="48077" x2="40523" y2="50231"/>
                        <a14:foregroundMark x1="32762" y1="36000" x2="39621" y2="38923"/>
                        <a14:foregroundMark x1="52527" y1="26846" x2="46480" y2="29769"/>
                        <a14:foregroundMark x1="29783" y1="30462" x2="34928" y2="26462"/>
                        <a14:foregroundMark x1="25903" y1="12923" x2="26354" y2="22846"/>
                        <a14:foregroundMark x1="70126" y1="20615" x2="77888" y2="22077"/>
                        <a14:foregroundMark x1="76534" y1="58692" x2="90343" y2="79538"/>
                        <a14:foregroundMark x1="79964" y1="60538" x2="90704" y2="68923"/>
                        <a14:foregroundMark x1="31047" y1="87923" x2="19495" y2="87923"/>
                        <a14:foregroundMark x1="19043" y1="84615" x2="15614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8" y="836712"/>
            <a:ext cx="4095633" cy="53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141</TotalTime>
  <Words>146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2016-01-10T12:56:23Z</dcterms:created>
  <dcterms:modified xsi:type="dcterms:W3CDTF">2018-03-14T21:05:05Z</dcterms:modified>
</cp:coreProperties>
</file>