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67" r:id="rId4"/>
    <p:sldId id="259" r:id="rId5"/>
    <p:sldId id="268" r:id="rId6"/>
    <p:sldId id="269" r:id="rId7"/>
    <p:sldId id="270" r:id="rId8"/>
    <p:sldId id="271" r:id="rId9"/>
    <p:sldId id="275" r:id="rId10"/>
    <p:sldId id="283" r:id="rId11"/>
    <p:sldId id="274" r:id="rId12"/>
    <p:sldId id="272" r:id="rId13"/>
    <p:sldId id="273" r:id="rId14"/>
    <p:sldId id="284" r:id="rId15"/>
    <p:sldId id="260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74203s037.edusite.ru/" TargetMode="External"/><Relationship Id="rId4" Type="http://schemas.openxmlformats.org/officeDocument/2006/relationships/hyperlink" Target="mailto:internat4shunin@mail.r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90;&#1082;&#1088;&#1099;&#1090;&#1099;&#1081;&#1091;&#1088;&#1086;&#1082;.&#1088;&#1092;/%D1%81%D1%82%D0%B0%D1%82%D1%8C%D0%B8/314896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am.ru/detskijsad/-v-gostjah-u-skazki-scenarii-viktoriny-po-narodnym-i-literaturnym-skazkam-dlja-detei-srednego-i-starshego-doshkolnogo-vozrasta.html" TargetMode="External"/><Relationship Id="rId5" Type="http://schemas.openxmlformats.org/officeDocument/2006/relationships/hyperlink" Target="http://ped-kopilka.ru/blogs/49957/zagadki-o-skazochnyh-gerojah.html" TargetMode="External"/><Relationship Id="rId4" Type="http://schemas.openxmlformats.org/officeDocument/2006/relationships/hyperlink" Target="https://nsportal.ru/nachalnaya-shkola/vospitatelnaya-rabota/2011/05/04/zagadki-o-skazochnykh-geroyak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Презентация к турнир –викторине: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«ЧТО ЗА ПРЕЛЕСТЬ ЭТИ СКАЗКИ»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999" y="4221088"/>
            <a:ext cx="3997127" cy="14177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Выполнила: Чубаева Наталья Николаевна, воспитатель ГПД МОУ «С(К)ОШИ №4» города Магнитогорска, Челябинской области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Рисунок 1" descr="Описание: C:\Documents and Settings\Надежда\Мои документы\герб\id64092_w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60" y="249381"/>
            <a:ext cx="4000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14687" y="180202"/>
            <a:ext cx="755444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latin typeface="Georgia" panose="020405020504050203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Администрация города Магнитогорска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«Специальная (коррекционная) общеобразовательная школа-интернат № 4» города Магнитогорска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455026, Челябинская обл., г. Магнитогорск, ул. Суворова, 110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Тел/факс: (3519) 20-25-85;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4"/>
              </a:rPr>
              <a:t>internat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4"/>
              </a:rPr>
              <a:t>4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4"/>
              </a:rPr>
              <a:t>shunin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4"/>
              </a:rPr>
              <a:t>mail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5"/>
              </a:rPr>
              <a:t>://74203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5"/>
              </a:rPr>
              <a:t>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5"/>
              </a:rPr>
              <a:t>037.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5"/>
              </a:rPr>
              <a:t>edusite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Times New Roman" pitchFamily="18" charset="0"/>
                <a:hlinkClick r:id="rId5"/>
              </a:rPr>
              <a:t>ru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user\Desktop\0_a970c_826b24cd_X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0" y="3717032"/>
            <a:ext cx="3067819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ПРОВЕРЬ СЕБЯ</a:t>
            </a:r>
            <a:b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Заморочки из мешочка»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0" name="Picture 2" descr="C:\Users\user\Desktop\0_15e82a_3262f7a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18722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67869255_1292344958_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9" y="2132856"/>
            <a:ext cx="1872208" cy="2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hello_html_mbc0304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02" y="1340768"/>
            <a:ext cx="1782242" cy="19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Desktop\hello_html_21accf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4" y="4509120"/>
            <a:ext cx="2088232" cy="18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user\Desktop\9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06143"/>
            <a:ext cx="2376289" cy="22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user\Desktop\105897273_00824f97c81940f7de03c7d7e8345bd1_8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393656" cy="2000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user\Desktop\post-81044-135807905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63518"/>
            <a:ext cx="2644800" cy="20737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Четвёртый тур 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Следствие ведут»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4" name="Picture 2" descr="C:\Users\user\Desktop\119595783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2" y="3933056"/>
            <a:ext cx="3168352" cy="254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68881151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800200" cy="246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0_8f560_3cd53bd5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5926"/>
            <a:ext cx="2376264" cy="33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Desktop\bu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77" y="980728"/>
            <a:ext cx="3600450" cy="33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user\Desktop\2293602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63" y="1556791"/>
            <a:ext cx="1884790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user\Desktop\hello_html_6e09550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53115"/>
            <a:ext cx="2736304" cy="26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Пятый тур. «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Собери 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мозаику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</a:t>
            </a:r>
            <a:b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Проверь себя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8" name="Picture 2" descr="C:\Users\user\Desktop\em-768x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hello_html_57c3ec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20050"/>
            <a:ext cx="4248472" cy="26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Шестой </a:t>
            </a:r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тур  </a:t>
            </a:r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Весёлый наборщик»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43608" y="1600201"/>
            <a:ext cx="7128792" cy="37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834881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Вот и сказке конец, а кто слушал – молодец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5362" name="Picture 2" descr="C:\Users\user\Desktop\ИМ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29180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Шестой </a:t>
            </a:r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тур  </a:t>
            </a:r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Весёлый наборщик»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 descr="C:\Users\user\Desktop\Н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93176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5116" y="55892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Стали себе жить-поживать, да добра наживать.</a:t>
            </a:r>
          </a:p>
        </p:txBody>
      </p:sp>
    </p:spTree>
    <p:extLst>
      <p:ext uri="{BB962C8B-B14F-4D97-AF65-F5344CB8AC3E}">
        <p14:creationId xmlns:p14="http://schemas.microsoft.com/office/powerpoint/2010/main" val="209730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38776" y="734199"/>
            <a:ext cx="39062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latin typeface="Georgia" panose="020405020504050203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user\Desktop\0_a970c_826b24cd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66" y="2132856"/>
            <a:ext cx="564339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6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И</a:t>
            </a:r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сточники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  <a:latin typeface="Georgia" pitchFamily="18" charset="0"/>
              </a:rPr>
              <a:t>1.	Открытый урок 1 сентября [Электронный ресурс]. Лапа Г.А. Игра-викторина: "Что за прелесть эти сказки!",  2003 – 3018 год, URL: </a:t>
            </a:r>
            <a:r>
              <a:rPr lang="ru-RU" sz="4400" dirty="0">
                <a:solidFill>
                  <a:srgbClr val="C00000"/>
                </a:solidFill>
                <a:latin typeface="Georgia" pitchFamily="18" charset="0"/>
                <a:hlinkClick r:id="rId3"/>
              </a:rPr>
              <a:t>http://открытыйурок.рф/%D1%81%D1%82%D0%B0%D1%82%D1%8C%D0%B8/314896</a:t>
            </a:r>
            <a:r>
              <a:rPr lang="ru-RU" sz="4400" dirty="0" smtClean="0">
                <a:solidFill>
                  <a:srgbClr val="C00000"/>
                </a:solidFill>
                <a:latin typeface="Georgia" pitchFamily="18" charset="0"/>
                <a:hlinkClick r:id="rId3"/>
              </a:rPr>
              <a:t>/</a:t>
            </a:r>
            <a:r>
              <a:rPr lang="ru-RU" sz="4400" dirty="0" smtClean="0">
                <a:solidFill>
                  <a:srgbClr val="C00000"/>
                </a:solidFill>
                <a:latin typeface="Georgia" pitchFamily="18" charset="0"/>
              </a:rPr>
              <a:t>    </a:t>
            </a:r>
            <a:endParaRPr lang="ru-RU" sz="4400" dirty="0">
              <a:solidFill>
                <a:srgbClr val="C0000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  <a:latin typeface="Georgia" pitchFamily="18" charset="0"/>
              </a:rPr>
              <a:t>2.	Социальная сеть работников образования[Электронный ресурс]. </a:t>
            </a:r>
            <a:r>
              <a:rPr lang="ru-RU" sz="4400" dirty="0" err="1">
                <a:solidFill>
                  <a:srgbClr val="C00000"/>
                </a:solidFill>
                <a:latin typeface="Georgia" pitchFamily="18" charset="0"/>
              </a:rPr>
              <a:t>Ногачевская</a:t>
            </a:r>
            <a:r>
              <a:rPr lang="ru-RU" sz="4400" dirty="0">
                <a:solidFill>
                  <a:srgbClr val="C00000"/>
                </a:solidFill>
                <a:latin typeface="Georgia" pitchFamily="18" charset="0"/>
              </a:rPr>
              <a:t> О.Л. Загадки о сказочных героях, 2011 год, URL: </a:t>
            </a:r>
            <a:r>
              <a:rPr lang="ru-RU" sz="4400" dirty="0">
                <a:solidFill>
                  <a:srgbClr val="C00000"/>
                </a:solidFill>
                <a:latin typeface="Georgia" pitchFamily="18" charset="0"/>
                <a:hlinkClick r:id="rId4"/>
              </a:rPr>
              <a:t>https://</a:t>
            </a:r>
            <a:r>
              <a:rPr lang="ru-RU" sz="4400" dirty="0" smtClean="0">
                <a:solidFill>
                  <a:srgbClr val="C00000"/>
                </a:solidFill>
                <a:latin typeface="Georgia" pitchFamily="18" charset="0"/>
                <a:hlinkClick r:id="rId4"/>
              </a:rPr>
              <a:t>nsportal.ru/nachalnaya-shkola/vospitatelnaya-rabota/2011/05/04/zagadki-o-skazochnykh-geroyakh</a:t>
            </a:r>
            <a:r>
              <a:rPr lang="ru-RU" sz="4400" dirty="0" smtClean="0">
                <a:solidFill>
                  <a:srgbClr val="C00000"/>
                </a:solidFill>
                <a:latin typeface="Georgia" pitchFamily="18" charset="0"/>
              </a:rPr>
              <a:t>   </a:t>
            </a:r>
            <a:endParaRPr lang="ru-RU" sz="4400" dirty="0">
              <a:solidFill>
                <a:srgbClr val="C0000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  <a:latin typeface="Georgia" pitchFamily="18" charset="0"/>
              </a:rPr>
              <a:t>3.	Учебно-методический кабинет [Электронный ресурс]. Павлова Т.С. Загадки с ответами про сказки и о сказочных героях для детей, 2014, URL: </a:t>
            </a:r>
            <a:r>
              <a:rPr lang="ru-RU" sz="4400" dirty="0">
                <a:solidFill>
                  <a:srgbClr val="C00000"/>
                </a:solidFill>
                <a:latin typeface="Georgia" pitchFamily="18" charset="0"/>
                <a:hlinkClick r:id="rId5"/>
              </a:rPr>
              <a:t>http://</a:t>
            </a:r>
            <a:r>
              <a:rPr lang="ru-RU" sz="4400" dirty="0" smtClean="0">
                <a:solidFill>
                  <a:srgbClr val="C00000"/>
                </a:solidFill>
                <a:latin typeface="Georgia" pitchFamily="18" charset="0"/>
                <a:hlinkClick r:id="rId5"/>
              </a:rPr>
              <a:t>ped-kopilka.ru/blogs/49957/zagadki-o-skazochnyh-gerojah.html</a:t>
            </a:r>
            <a:r>
              <a:rPr lang="ru-RU" sz="4400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endParaRPr lang="ru-RU" sz="4400" dirty="0">
              <a:solidFill>
                <a:srgbClr val="C0000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  <a:latin typeface="Georgia" pitchFamily="18" charset="0"/>
              </a:rPr>
              <a:t>4.	</a:t>
            </a:r>
            <a:r>
              <a:rPr lang="ru-RU" sz="4400" dirty="0" err="1">
                <a:solidFill>
                  <a:srgbClr val="C00000"/>
                </a:solidFill>
                <a:latin typeface="Georgia" pitchFamily="18" charset="0"/>
              </a:rPr>
              <a:t>Маам</a:t>
            </a:r>
            <a:r>
              <a:rPr lang="ru-RU" sz="4400" dirty="0">
                <a:solidFill>
                  <a:srgbClr val="C00000"/>
                </a:solidFill>
                <a:latin typeface="Georgia" pitchFamily="18" charset="0"/>
              </a:rPr>
              <a:t> [Электронный ресурс]. Наталья Ильина. В гостях у сказки, 2015 г., URL:  </a:t>
            </a:r>
            <a:r>
              <a:rPr lang="ru-RU" sz="4400" dirty="0">
                <a:solidFill>
                  <a:srgbClr val="C00000"/>
                </a:solidFill>
                <a:latin typeface="Georgia" pitchFamily="18" charset="0"/>
                <a:hlinkClick r:id="rId6"/>
              </a:rPr>
              <a:t>http://www.maam.ru/detskijsad/-</a:t>
            </a:r>
            <a:r>
              <a:rPr lang="ru-RU" sz="4400" dirty="0" smtClean="0">
                <a:solidFill>
                  <a:srgbClr val="C00000"/>
                </a:solidFill>
                <a:latin typeface="Georgia" pitchFamily="18" charset="0"/>
                <a:hlinkClick r:id="rId6"/>
              </a:rPr>
              <a:t>v-gostjah-u-skazki-scenarii-viktoriny-po-narodnym-i-literaturnym-skazkam-dlja-detei-srednego-i-starshego-doshkolnogo-vozrasta.html</a:t>
            </a:r>
            <a:r>
              <a:rPr lang="ru-RU" sz="44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4400" dirty="0">
              <a:solidFill>
                <a:srgbClr val="C0000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2. Поразмышляем?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70080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1. 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К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ак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вы понимаете значение слова «Сказка»?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8659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Значение слова: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«Сказка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»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-   это 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жанр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фольклора, 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устного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народного и авторского творчества с установкой на вымысел.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567500"/>
            <a:ext cx="8676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2. Какие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сказки вы знаете и читали Вам в детстве родители?</a:t>
            </a:r>
          </a:p>
        </p:txBody>
      </p:sp>
      <p:pic>
        <p:nvPicPr>
          <p:cNvPr id="8" name="Picture 2" descr="C:\Users\user\Desktop\Re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82998"/>
            <a:ext cx="5181600" cy="27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2. Поразмышляем?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70080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Чем отличается сказка от других произведений?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Назовите признаки сказки.  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7848" y="2681044"/>
            <a:ext cx="45365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Признаки сказки: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-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сказочные герои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-  волшебство и чудеса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-  победа добра над злом</a:t>
            </a:r>
          </a:p>
          <a:p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user\Desktop\0014-013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8" y="4332312"/>
            <a:ext cx="2571736" cy="23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vodyanoy-geroi-russkih-skaz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99" y="2681044"/>
            <a:ext cx="36004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3. Этапы викторины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Тур 1. «Визитная карточка команды»»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Тур 2. «Отгадай, из какой сказки»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Тур 3. «Заморочки из мешочка»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Тур 4. «Следствие ведут знатоки»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Тур 5. «Собери мозаику»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Тур 6. «Весёлый наборщик»</a:t>
            </a:r>
          </a:p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 descr="C:\Users\user\Desktop\0_a970c_826b24cd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779912" cy="40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4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Условия и правила игры -викторины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412777"/>
            <a:ext cx="4173860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Условия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7504" y="1988840"/>
            <a:ext cx="4389884" cy="460851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100" dirty="0">
                <a:solidFill>
                  <a:srgbClr val="C00000"/>
                </a:solidFill>
                <a:latin typeface="Georgia" panose="02040502050405020303" pitchFamily="18" charset="0"/>
              </a:rPr>
              <a:t>1. В каждом туре будут даны одно или несколько заданий</a:t>
            </a:r>
          </a:p>
          <a:p>
            <a:pPr marL="0" indent="0">
              <a:buNone/>
            </a:pPr>
            <a:r>
              <a:rPr lang="ru-RU" sz="5100" dirty="0">
                <a:solidFill>
                  <a:srgbClr val="C00000"/>
                </a:solidFill>
                <a:latin typeface="Georgia" panose="02040502050405020303" pitchFamily="18" charset="0"/>
              </a:rPr>
              <a:t>2. Общее задание задаётся для двух команд.</a:t>
            </a:r>
          </a:p>
          <a:p>
            <a:pPr marL="0" indent="0">
              <a:buNone/>
            </a:pPr>
            <a:r>
              <a:rPr lang="ru-RU" sz="5100" dirty="0">
                <a:solidFill>
                  <a:srgbClr val="C00000"/>
                </a:solidFill>
                <a:latin typeface="Georgia" panose="02040502050405020303" pitchFamily="18" charset="0"/>
              </a:rPr>
              <a:t>3. Если обе команды правильно выполнили задание, то обе команды получают по одному жетону</a:t>
            </a:r>
            <a:r>
              <a:rPr lang="ru-RU" sz="51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5100" dirty="0">
                <a:solidFill>
                  <a:srgbClr val="C00000"/>
                </a:solidFill>
                <a:latin typeface="Georgia" panose="02040502050405020303" pitchFamily="18" charset="0"/>
              </a:rPr>
              <a:t>4. Если одна из команд не справилась с заданием, то она жетона не получает.</a:t>
            </a:r>
          </a:p>
          <a:p>
            <a:pPr marL="0" indent="0">
              <a:buNone/>
            </a:pPr>
            <a:r>
              <a:rPr lang="ru-RU" sz="5100" dirty="0">
                <a:solidFill>
                  <a:srgbClr val="C00000"/>
                </a:solidFill>
                <a:latin typeface="Georgia" panose="02040502050405020303" pitchFamily="18" charset="0"/>
              </a:rPr>
              <a:t>5. На выполнение некоторых заданий будет отведено время от 2 до минут до 5 в зависимости от сложности задания.</a:t>
            </a:r>
          </a:p>
          <a:p>
            <a:pPr marL="0" indent="0">
              <a:buNone/>
            </a:pPr>
            <a:r>
              <a:rPr lang="ru-RU" sz="5100" dirty="0">
                <a:solidFill>
                  <a:srgbClr val="C00000"/>
                </a:solidFill>
                <a:latin typeface="Georgia" panose="02040502050405020303" pitchFamily="18" charset="0"/>
              </a:rPr>
              <a:t>6. Выигрывает так команда, которая наберёт больше жетонов.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Правила поведения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Запрещается!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1. Выкрикивать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с места ответы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2. Нарушать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дисциплину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3. За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нарушение правил игры вся команда лишается жетона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4. Если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команда раньше времени закончила выполнять задание, то представитель  той команды поднимает руку и отвечает.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Первый тур. 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Визитная карточка команды»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 descr="C:\Users\user\Desktop\znatoki-sa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907532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ehrudit_2016-20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1"/>
            <a:ext cx="3672408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2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Второй тур. </a:t>
            </a:r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Отгадай, из какой сказки»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 descr="C:\Users\user\Desktop\м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13" y="1628800"/>
            <a:ext cx="20162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d390b7a309833805ae0d119c1f94640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28498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1111_0239259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07247"/>
            <a:ext cx="1868419" cy="30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2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5112" y="2852936"/>
            <a:ext cx="144016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6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Физминутка 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Капитан Краб_ Делай так! (Физминутка для детей).mp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1196752"/>
            <a:ext cx="8784976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3332883_large_YYYY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Третий тур 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Заморочки из мешочка»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0" name="Picture 2" descr="C:\Users\user\Desktop\0_15e82a_3262f7a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2276872"/>
            <a:ext cx="30963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395</Words>
  <Application>Microsoft Office PowerPoint</Application>
  <PresentationFormat>Экран (4:3)</PresentationFormat>
  <Paragraphs>69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к турнир –викторине: «ЧТО ЗА ПРЕЛЕСТЬ ЭТИ СКАЗКИ»</vt:lpstr>
      <vt:lpstr>2. Поразмышляем?</vt:lpstr>
      <vt:lpstr>2. Поразмышляем?</vt:lpstr>
      <vt:lpstr>3. Этапы викторины</vt:lpstr>
      <vt:lpstr>4. Условия и правила игры -викторины</vt:lpstr>
      <vt:lpstr>Первый тур.  «Визитная карточка команды»</vt:lpstr>
      <vt:lpstr>Второй тур.  «Отгадай, из какой сказки» </vt:lpstr>
      <vt:lpstr>Физминутка </vt:lpstr>
      <vt:lpstr>Третий тур  «Заморочки из мешочка»</vt:lpstr>
      <vt:lpstr>ПРОВЕРЬ СЕБЯ «Заморочки из мешочка»</vt:lpstr>
      <vt:lpstr>Четвёртый тур  «Следствие ведут»</vt:lpstr>
      <vt:lpstr>Пятый тур. «Собери мозаику» Проверь себя</vt:lpstr>
      <vt:lpstr> Шестой тур   «Весёлый наборщик» </vt:lpstr>
      <vt:lpstr> Шестой тур   «Весёлый наборщик» </vt:lpstr>
      <vt:lpstr>СПАСИБО ЗА ВНИМАНИЕ</vt:lpstr>
      <vt:lpstr> Источники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турнир –викторине: «ЧТО ЗА ПРЕЛЕСТЬ ЭТИ СКАЗКИ»</dc:title>
  <dc:creator>user</dc:creator>
  <cp:lastModifiedBy>1</cp:lastModifiedBy>
  <cp:revision>37</cp:revision>
  <dcterms:created xsi:type="dcterms:W3CDTF">2018-03-18T12:39:07Z</dcterms:created>
  <dcterms:modified xsi:type="dcterms:W3CDTF">2018-03-22T04:55:45Z</dcterms:modified>
</cp:coreProperties>
</file>