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57" r:id="rId3"/>
    <p:sldId id="268" r:id="rId4"/>
    <p:sldId id="269" r:id="rId5"/>
    <p:sldId id="260" r:id="rId6"/>
    <p:sldId id="256" r:id="rId7"/>
    <p:sldId id="262" r:id="rId8"/>
    <p:sldId id="265" r:id="rId9"/>
    <p:sldId id="270" r:id="rId10"/>
    <p:sldId id="271" r:id="rId11"/>
    <p:sldId id="274" r:id="rId12"/>
    <p:sldId id="264" r:id="rId13"/>
    <p:sldId id="28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3771FF-9A48-4771-8F57-3D39C72034B8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3070-A144-468D-BAE6-BC0057EBAE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3771FF-9A48-4771-8F57-3D39C72034B8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3070-A144-468D-BAE6-BC0057EBA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3771FF-9A48-4771-8F57-3D39C72034B8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3070-A144-468D-BAE6-BC0057EBA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3771FF-9A48-4771-8F57-3D39C72034B8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3070-A144-468D-BAE6-BC0057EBA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3771FF-9A48-4771-8F57-3D39C72034B8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3070-A144-468D-BAE6-BC0057EBAE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3771FF-9A48-4771-8F57-3D39C72034B8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3070-A144-468D-BAE6-BC0057EBA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3771FF-9A48-4771-8F57-3D39C72034B8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3070-A144-468D-BAE6-BC0057EBA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3771FF-9A48-4771-8F57-3D39C72034B8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3070-A144-468D-BAE6-BC0057EBA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3771FF-9A48-4771-8F57-3D39C72034B8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3070-A144-468D-BAE6-BC0057EBAE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3771FF-9A48-4771-8F57-3D39C72034B8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3070-A144-468D-BAE6-BC0057EBA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3771FF-9A48-4771-8F57-3D39C72034B8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3070-A144-468D-BAE6-BC0057EBAE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D3771FF-9A48-4771-8F57-3D39C72034B8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89F3070-A144-468D-BAE6-BC0057EBAE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deouroki.by/razrabotki/razrabotka-urokov-konstruirovaniie-i-modielirovaniie-fartuka.html" TargetMode="External"/><Relationship Id="rId2" Type="http://schemas.openxmlformats.org/officeDocument/2006/relationships/hyperlink" Target="https://infourok.ru/prezentaciya-po-tehnologii-na-temu-modelirovanie-fartuka-klass-1955181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fishki.net/photo/2016453-slava-zajcev.html" TargetMode="External"/><Relationship Id="rId4" Type="http://schemas.openxmlformats.org/officeDocument/2006/relationships/hyperlink" Target="http://www.peoples.ru/tags/valentin.html?page=9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Презентация к уроку технология в 5 классе </a:t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по теме: «Моделирование фартука»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Автор материала:</a:t>
            </a:r>
          </a:p>
          <a:p>
            <a:pPr algn="r"/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Нагорная Анастасия Анатольевна</a:t>
            </a:r>
          </a:p>
          <a:p>
            <a:pPr algn="r"/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ГБОУ РХ "Школа-интернат для детей с нарушениями зрения"</a:t>
            </a:r>
          </a:p>
          <a:p>
            <a:pPr algn="r"/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г.Абакан Республики Хакасия </a:t>
            </a:r>
          </a:p>
          <a:p>
            <a:pPr algn="r"/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r"/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r"/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г. Абакан, 2018г.                                                                                                                                                             </a:t>
            </a:r>
          </a:p>
          <a:p>
            <a:pPr algn="r"/>
            <a:endParaRPr lang="ru-RU" dirty="0" smtClean="0"/>
          </a:p>
          <a:p>
            <a:pPr algn="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Вячеслав Зайцев </a:t>
            </a:r>
            <a:br>
              <a:rPr lang="ru-RU" dirty="0" smtClean="0"/>
            </a:br>
            <a:r>
              <a:rPr lang="ru-RU" dirty="0" smtClean="0"/>
              <a:t>Художник-модельер</a:t>
            </a:r>
            <a:endParaRPr lang="ru-RU" dirty="0"/>
          </a:p>
        </p:txBody>
      </p:sp>
      <p:pic>
        <p:nvPicPr>
          <p:cNvPr id="5122" name="Picture 2" descr="https://im0-tub-ru.yandex.net/i?id=f49f644d695509e1ec38f2dcc5f092ff&amp;n=13&amp;exp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484784"/>
            <a:ext cx="5112568" cy="4927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756084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Эскиз -  это рисунок, по которому создается какая-нибудь вещь.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Учитель\Рабочий стол\юрова о.б\рис\солнце !!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038" y="785813"/>
            <a:ext cx="889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2" descr="http://technology-kaa.ucoz.ru/_si/0/s767895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88" y="3786188"/>
            <a:ext cx="1666875" cy="146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3"/>
          <p:cNvSpPr>
            <a:spLocks noGrp="1" noChangeArrowheads="1"/>
          </p:cNvSpPr>
          <p:nvPr/>
        </p:nvSpPr>
        <p:spPr bwMode="auto">
          <a:xfrm>
            <a:off x="285750" y="908720"/>
            <a:ext cx="7598618" cy="5734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/>
          <a:lstStyle/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Calibri" pitchFamily="34" charset="0"/>
              </a:rPr>
              <a:t>Продолжите фразу: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sz="32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 dirty="0" smtClean="0">
                <a:latin typeface="Calibri" pitchFamily="34" charset="0"/>
              </a:rPr>
              <a:t>Сегодня на уроке не было </a:t>
            </a:r>
            <a:r>
              <a:rPr lang="ru-RU" sz="3200" dirty="0">
                <a:latin typeface="Calibri" pitchFamily="34" charset="0"/>
              </a:rPr>
              <a:t>интересно…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 dirty="0" smtClean="0">
                <a:latin typeface="Calibri" pitchFamily="34" charset="0"/>
              </a:rPr>
              <a:t>Сегодня на уроке мне было </a:t>
            </a:r>
            <a:r>
              <a:rPr lang="ru-RU" sz="3200" dirty="0">
                <a:latin typeface="Calibri" pitchFamily="34" charset="0"/>
              </a:rPr>
              <a:t>трудно…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 dirty="0" smtClean="0">
                <a:latin typeface="Calibri" pitchFamily="34" charset="0"/>
              </a:rPr>
              <a:t>Теперь я могу… </a:t>
            </a:r>
            <a:endParaRPr lang="ru-RU" sz="32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 dirty="0" smtClean="0">
                <a:latin typeface="Calibri" pitchFamily="34" charset="0"/>
              </a:rPr>
              <a:t>Сегодня на уроке я </a:t>
            </a:r>
            <a:r>
              <a:rPr lang="ru-RU" sz="3200" dirty="0">
                <a:latin typeface="Calibri" pitchFamily="34" charset="0"/>
              </a:rPr>
              <a:t>научилась…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 dirty="0" smtClean="0">
                <a:latin typeface="Calibri" pitchFamily="34" charset="0"/>
              </a:rPr>
              <a:t>Сегодня на уроке меня </a:t>
            </a:r>
            <a:r>
              <a:rPr lang="ru-RU" sz="3200" dirty="0">
                <a:latin typeface="Calibri" pitchFamily="34" charset="0"/>
              </a:rPr>
              <a:t>удивило…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 dirty="0" smtClean="0">
                <a:latin typeface="Calibri" pitchFamily="34" charset="0"/>
              </a:rPr>
              <a:t>Мне </a:t>
            </a:r>
            <a:r>
              <a:rPr lang="ru-RU" sz="3200" dirty="0">
                <a:latin typeface="Calibri" pitchFamily="34" charset="0"/>
              </a:rPr>
              <a:t>захотелось… </a:t>
            </a:r>
          </a:p>
          <a:p>
            <a:pPr marL="342900" indent="-342900">
              <a:spcBef>
                <a:spcPct val="20000"/>
              </a:spcBef>
            </a:pPr>
            <a:endParaRPr kumimoji="1" lang="ru-RU" sz="3200" dirty="0">
              <a:latin typeface="Calibri" pitchFamily="34" charset="0"/>
            </a:endParaRPr>
          </a:p>
        </p:txBody>
      </p:sp>
      <p:sp>
        <p:nvSpPr>
          <p:cNvPr id="29702" name="WordArt 4" descr="Зеленый мрамор"/>
          <p:cNvSpPr>
            <a:spLocks noChangeArrowheads="1" noChangeShapeType="1" noTextEdit="1"/>
          </p:cNvSpPr>
          <p:nvPr/>
        </p:nvSpPr>
        <p:spPr bwMode="auto">
          <a:xfrm>
            <a:off x="3357563" y="1000125"/>
            <a:ext cx="3500437" cy="357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639"/>
              </a:avLst>
            </a:prstTxWarp>
          </a:bodyPr>
          <a:lstStyle/>
          <a:p>
            <a:pPr algn="ctr"/>
            <a:endParaRPr lang="ru-RU" sz="3600" i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1">
                <a:blip r:embed="rId4"/>
                <a:srcRect/>
                <a:tile tx="0" ty="0" sx="100000" sy="100000" flip="none" algn="tl"/>
              </a:blipFill>
              <a:effectLst>
                <a:outerShdw dist="107763" dir="13500000" algn="ctr" rotWithShape="0">
                  <a:srgbClr val="C7DFD3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70332" indent="-342900">
              <a:buAutoNum type="arabicPeriod"/>
            </a:pPr>
            <a:r>
              <a:rPr lang="ru-RU" sz="1400" dirty="0" smtClean="0"/>
              <a:t>Технология. Технологии ведения дома: 5 класс: учебник для учащихся общеобразовательных организаций \ Н.В. Синица, В.Д. Симоненко, </a:t>
            </a:r>
            <a:r>
              <a:rPr lang="ru-RU" sz="1400" dirty="0" err="1" smtClean="0"/>
              <a:t>Вентана-Граф</a:t>
            </a:r>
            <a:r>
              <a:rPr lang="ru-RU" sz="1400" dirty="0" smtClean="0"/>
              <a:t>, 2016г.</a:t>
            </a:r>
          </a:p>
          <a:p>
            <a:pPr marL="370332" indent="-342900">
              <a:buAutoNum type="arabicPeriod"/>
            </a:pPr>
            <a:r>
              <a:rPr lang="ru-RU" sz="1400" dirty="0" smtClean="0"/>
              <a:t>Интернет: </a:t>
            </a:r>
            <a:r>
              <a:rPr lang="en-US" sz="1400" dirty="0" smtClean="0">
                <a:hlinkClick r:id="rId2"/>
              </a:rPr>
              <a:t>https://</a:t>
            </a:r>
            <a:r>
              <a:rPr lang="en-US" sz="1400" dirty="0" smtClean="0">
                <a:hlinkClick r:id="rId2"/>
              </a:rPr>
              <a:t>infourok.ru/prezentaciya-po-tehnologii-na-temu-modelirovanie-fartuka-klass-1955181.html</a:t>
            </a:r>
            <a:r>
              <a:rPr lang="ru-RU" sz="1400" dirty="0" smtClean="0"/>
              <a:t> </a:t>
            </a:r>
            <a:r>
              <a:rPr lang="ru-RU" sz="1400" dirty="0" smtClean="0"/>
              <a:t>; </a:t>
            </a:r>
            <a:r>
              <a:rPr lang="en-US" sz="1400" dirty="0" smtClean="0">
                <a:hlinkClick r:id="rId3"/>
              </a:rPr>
              <a:t>https</a:t>
            </a:r>
            <a:r>
              <a:rPr lang="en-US" sz="1400" dirty="0" smtClean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www.videouroki.by/razrabotki/razrabotka-urokov-konstruirovaniie-i-modielirovaniie-fartuka.html</a:t>
            </a:r>
            <a:r>
              <a:rPr lang="ru-RU" sz="1400" dirty="0" smtClean="0"/>
              <a:t> ; </a:t>
            </a:r>
            <a:r>
              <a:rPr lang="en-US" sz="1400" dirty="0" smtClean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www.peoples.ru/tags/valentin.html?page=96</a:t>
            </a:r>
            <a:r>
              <a:rPr lang="ru-RU" sz="1400" dirty="0" smtClean="0"/>
              <a:t> ; </a:t>
            </a:r>
            <a:r>
              <a:rPr lang="en-US" sz="1400" dirty="0" smtClean="0">
                <a:hlinkClick r:id="rId5"/>
              </a:rPr>
              <a:t>https://</a:t>
            </a:r>
            <a:r>
              <a:rPr lang="en-US" sz="1400" dirty="0" smtClean="0">
                <a:hlinkClick r:id="rId5"/>
              </a:rPr>
              <a:t>fishki.net/photo/2016453-slava-zajcev.html</a:t>
            </a:r>
            <a:r>
              <a:rPr lang="ru-RU" sz="1400" dirty="0" smtClean="0"/>
              <a:t> ; </a:t>
            </a:r>
          </a:p>
          <a:p>
            <a:pPr marL="370332" indent="-342900">
              <a:buAutoNum type="arabicPeriod"/>
            </a:pP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Добрый день!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5400" smtClean="0">
                <a:solidFill>
                  <a:srgbClr val="660033"/>
                </a:solidFill>
              </a:rPr>
              <a:t>Вас приветствует  учитель технологии</a:t>
            </a:r>
          </a:p>
          <a:p>
            <a:pPr algn="ctr">
              <a:buFont typeface="Wingdings 2" pitchFamily="18" charset="2"/>
              <a:buNone/>
            </a:pPr>
            <a:r>
              <a:rPr lang="ru-RU" sz="5400" smtClean="0">
                <a:solidFill>
                  <a:srgbClr val="660033"/>
                </a:solidFill>
              </a:rPr>
              <a:t>Нагорная Анастасия Анатольевна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498080" cy="5904656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«Творчество - особый вид деятельности, оно в самом себе несет удовлетворение» 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                             </a:t>
            </a:r>
            <a:r>
              <a:rPr lang="ru-RU" sz="3600" dirty="0" smtClean="0"/>
              <a:t>Сомерсет Моэм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s://ds04.infourok.ru/uploads/ex/0c66/000822b5-cb7a62cc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564904"/>
            <a:ext cx="8223616" cy="2321421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tx2"/>
                </a:solidFill>
              </a:rPr>
              <a:t/>
            </a:r>
            <a:br>
              <a:rPr lang="ru-RU" b="0" dirty="0" smtClean="0">
                <a:solidFill>
                  <a:schemeClr val="tx2"/>
                </a:solidFill>
              </a:rPr>
            </a:br>
            <a:r>
              <a:rPr lang="ru-RU" b="0" dirty="0" smtClean="0">
                <a:solidFill>
                  <a:schemeClr val="tx2"/>
                </a:solidFill>
                <a:effectLst/>
              </a:rPr>
              <a:t>Цель: получить первоначальные навыки приемов моделирования</a:t>
            </a:r>
            <a:endParaRPr lang="ru-RU" b="0" dirty="0">
              <a:solidFill>
                <a:schemeClr val="tx2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404664"/>
            <a:ext cx="8367632" cy="2171848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2"/>
                </a:solidFill>
              </a:rPr>
              <a:t>Тема: Моделирование фартука</a:t>
            </a:r>
            <a:endParaRPr lang="ru-RU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Моделирование -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850064"/>
            <a:ext cx="7939608" cy="42432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4400" dirty="0" smtClean="0">
                <a:solidFill>
                  <a:schemeClr val="tx2"/>
                </a:solidFill>
              </a:rPr>
              <a:t>это процесс изменения чертежа выкройки в соответствии с выбранной моделью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Способы моделирования фартуков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- изменение геометрических</a:t>
            </a:r>
            <a:r>
              <a:rPr lang="en-US" sz="4000" dirty="0" smtClean="0"/>
              <a:t> </a:t>
            </a:r>
            <a:r>
              <a:rPr lang="ru-RU" sz="4000" dirty="0" smtClean="0"/>
              <a:t> форм </a:t>
            </a:r>
            <a:r>
              <a:rPr lang="ru-RU" sz="4000" smtClean="0"/>
              <a:t>и размеров отдельных </a:t>
            </a:r>
            <a:r>
              <a:rPr lang="ru-RU" sz="4000" dirty="0" smtClean="0"/>
              <a:t>деталей;</a:t>
            </a:r>
          </a:p>
          <a:p>
            <a:r>
              <a:rPr lang="ru-RU" sz="4000" dirty="0" smtClean="0"/>
              <a:t>- применение художественной отделки;</a:t>
            </a:r>
          </a:p>
          <a:p>
            <a:r>
              <a:rPr lang="ru-RU" sz="4000" dirty="0" smtClean="0"/>
              <a:t>- моделирование цветом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стя\Desktop\img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712968" cy="6534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Валентин </a:t>
            </a:r>
            <a:r>
              <a:rPr lang="ru-RU" dirty="0" err="1" smtClean="0"/>
              <a:t>Юдашкин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Художнник-модельер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146" name="Picture 2" descr="http://www.peoples.ru/art/fashion/cutur/udashkin/udashkin_4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628800"/>
            <a:ext cx="3024336" cy="4002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495</TotalTime>
  <Words>185</Words>
  <Application>Microsoft Office PowerPoint</Application>
  <PresentationFormat>Экран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Презентация к уроку технология в 5 классе  по теме: «Моделирование фартука»</vt:lpstr>
      <vt:lpstr>Добрый день! </vt:lpstr>
      <vt:lpstr>«Творчество - особый вид деятельности, оно в самом себе несет удовлетворение»                                 Сомерсет Моэм</vt:lpstr>
      <vt:lpstr>Слайд 4</vt:lpstr>
      <vt:lpstr> Цель: получить первоначальные навыки приемов моделирования</vt:lpstr>
      <vt:lpstr>Моделирование -</vt:lpstr>
      <vt:lpstr>Способы моделирования фартуков </vt:lpstr>
      <vt:lpstr>Слайд 8</vt:lpstr>
      <vt:lpstr>Валентин Юдашкин  Художнник-модельер </vt:lpstr>
      <vt:lpstr>Вячеслав Зайцев  Художник-модельер</vt:lpstr>
      <vt:lpstr>Эскиз -  это рисунок, по которому создается какая-нибудь вещь.</vt:lpstr>
      <vt:lpstr>Слайд 12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Добрый день! </dc:title>
  <dc:creator>Настя</dc:creator>
  <cp:lastModifiedBy>Настя</cp:lastModifiedBy>
  <cp:revision>42</cp:revision>
  <dcterms:created xsi:type="dcterms:W3CDTF">2018-03-14T12:42:02Z</dcterms:created>
  <dcterms:modified xsi:type="dcterms:W3CDTF">2018-11-16T04:22:36Z</dcterms:modified>
</cp:coreProperties>
</file>