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7" r:id="rId2"/>
    <p:sldId id="258" r:id="rId3"/>
    <p:sldId id="260" r:id="rId4"/>
    <p:sldId id="259" r:id="rId5"/>
    <p:sldId id="262" r:id="rId6"/>
    <p:sldId id="274" r:id="rId7"/>
    <p:sldId id="276" r:id="rId8"/>
    <p:sldId id="275" r:id="rId9"/>
    <p:sldId id="264" r:id="rId10"/>
    <p:sldId id="263" r:id="rId11"/>
    <p:sldId id="267" r:id="rId12"/>
    <p:sldId id="265" r:id="rId13"/>
    <p:sldId id="266" r:id="rId14"/>
    <p:sldId id="26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AE2C-9F39-40AE-A6D0-ACB42DFD025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E02D0-5C7D-4D2D-B0FC-07356FFED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4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E02D0-5C7D-4D2D-B0FC-07356FFED8B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97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3D6C4-D2AD-49FF-87E1-FF90BE3D7A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64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951CE-35E3-47F4-B95A-4215AC1B49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92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BC9E9-9378-4E6B-BEAC-A56E7058D9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10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4280F-2ACF-4167-A445-4A4E5FCA9B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1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D573-C3AA-48D7-B5E9-1B7406581A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62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1A45-A81E-4AA2-99C3-80EC364294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90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EF53-5FC1-4D8D-ABE4-27A51EBA5E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787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05E3C-BC39-4741-9871-506B524298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8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404F-30B0-4452-8A57-BA0BFBADDC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4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ED99-1F6A-4005-A1CC-4580849E02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20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449A-1E91-4D13-994B-6D3BFEB56F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20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6B9B7-6484-4A54-8CFF-31BEA72C392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14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Внутренний мир русской избы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                                                Подготовила материал:</a:t>
            </a:r>
          </a:p>
          <a:p>
            <a:r>
              <a:rPr lang="ru-RU" sz="2000" dirty="0" smtClean="0"/>
              <a:t>                                Трифонова Людмила Петровна,</a:t>
            </a:r>
          </a:p>
          <a:p>
            <a:r>
              <a:rPr lang="ru-RU" sz="2000" dirty="0" smtClean="0"/>
              <a:t>                                                      учитель ИЗО, МХК,</a:t>
            </a:r>
          </a:p>
          <a:p>
            <a:r>
              <a:rPr lang="ru-RU" sz="2000" dirty="0" smtClean="0"/>
              <a:t>                                           МБОУ </a:t>
            </a:r>
            <a:r>
              <a:rPr lang="ru-RU" sz="2000" dirty="0" err="1" smtClean="0"/>
              <a:t>Арефинская</a:t>
            </a:r>
            <a:r>
              <a:rPr lang="ru-RU" sz="2000" dirty="0" smtClean="0"/>
              <a:t> СОШ,</a:t>
            </a:r>
          </a:p>
          <a:p>
            <a:r>
              <a:rPr lang="ru-RU" sz="2000" dirty="0" smtClean="0"/>
              <a:t>                                             Нижегородская область.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55" y="1700808"/>
            <a:ext cx="3338875" cy="467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3189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Ткацкий станок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768" y="2432372"/>
            <a:ext cx="4310752" cy="394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91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32" y="34458"/>
            <a:ext cx="44100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342" y="2072679"/>
            <a:ext cx="2084598" cy="45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84" y="2160803"/>
            <a:ext cx="2550515" cy="446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0335" y="530120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Прялка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4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749005" cy="579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2474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Стол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35735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традиционном русском жилище подвижный стол всегда имел постоянное место, он стоял в самом почетном месте - в красном углу, в котором находились иконы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06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8" y="3282007"/>
            <a:ext cx="515778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476672"/>
            <a:ext cx="31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25000"/>
                  </a:schemeClr>
                </a:solidFill>
              </a:rPr>
              <a:t>Кровать </a:t>
            </a:r>
            <a:endParaRPr lang="ru-RU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0835" y="1342800"/>
            <a:ext cx="3644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Если кровать встроенная, то располагалась она в углу комнаты, глухо крепилась к стенам с обеих сторон и имела всего лишь одну спинку.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358" y="5013176"/>
            <a:ext cx="3545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Деревянную кровать покрывали </a:t>
            </a:r>
            <a:r>
              <a:rPr lang="ru-RU" sz="1600" b="1" dirty="0">
                <a:solidFill>
                  <a:schemeClr val="accent5">
                    <a:lumMod val="25000"/>
                  </a:schemeClr>
                </a:solidFill>
              </a:rPr>
              <a:t>искусно сделанным лоскутным 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</a:rPr>
              <a:t>одеялом.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5388925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59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689" y="56612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Люлька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357562"/>
            <a:ext cx="2441575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7522" y="2038151"/>
            <a:ext cx="347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Для новорожденного подвешивали к потолку избы нарядную люльку.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770187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32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Учебник. Изобразительное искусство. Декоративно-прикладное искусство в жизни человека. 5 класс: учеб. для </a:t>
            </a:r>
            <a:r>
              <a:rPr lang="ru-RU" sz="2000" dirty="0" err="1" smtClean="0"/>
              <a:t>общеобразоват</a:t>
            </a:r>
            <a:r>
              <a:rPr lang="ru-RU" sz="2000" dirty="0" smtClean="0"/>
              <a:t>.  учреждений / Н.А.Горяева, О.В.Островская; под ред. </a:t>
            </a:r>
            <a:r>
              <a:rPr lang="ru-RU" sz="2000" dirty="0" err="1" smtClean="0"/>
              <a:t>Б.М.Неменского</a:t>
            </a:r>
            <a:r>
              <a:rPr lang="ru-RU" sz="2000" dirty="0" smtClean="0"/>
              <a:t>. – 2-е изд. М</a:t>
            </a:r>
            <a:r>
              <a:rPr lang="ru-RU" sz="2000" smtClean="0"/>
              <a:t>.: Просвещение, 2013.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3563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283" y="3140968"/>
            <a:ext cx="7130181" cy="357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8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9" y="3779834"/>
            <a:ext cx="4286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5174" y="336993"/>
            <a:ext cx="4081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печь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54" y="1340768"/>
            <a:ext cx="3484562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7" y="336993"/>
            <a:ext cx="4214812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9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15169"/>
            <a:ext cx="3024337" cy="264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1249047"/>
            <a:ext cx="3850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КРАСНЫЙ УГОЛ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935" y="4770245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Это было самое почетное место – духовный центр дома.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3" y="3672182"/>
            <a:ext cx="3906837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184" y="1219355"/>
            <a:ext cx="2372848" cy="25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8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16" y="116632"/>
            <a:ext cx="4968552" cy="27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1" y="127898"/>
            <a:ext cx="373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Лавки и скамьи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1868" y="5301208"/>
            <a:ext cx="4017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Лавка прикреплялась </a:t>
            </a:r>
            <a:r>
              <a:rPr lang="ru-RU" sz="1600" b="1" dirty="0">
                <a:solidFill>
                  <a:srgbClr val="002060"/>
                </a:solidFill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</a:rPr>
              <a:t>стене.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Скамья</a:t>
            </a:r>
            <a:r>
              <a:rPr lang="ru-RU" sz="1600" b="1" dirty="0">
                <a:solidFill>
                  <a:srgbClr val="002060"/>
                </a:solidFill>
              </a:rPr>
              <a:t>, которая подвигалась к лавке, покрывалась и получалась кровать.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9" y="3068960"/>
            <a:ext cx="4937125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8" y="774229"/>
            <a:ext cx="30353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50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94165"/>
            <a:ext cx="3505417" cy="28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4165"/>
            <a:ext cx="3724652" cy="27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59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Домашняя утварь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9" y="3601868"/>
            <a:ext cx="4475162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33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424" y="725478"/>
            <a:ext cx="1512168" cy="26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02744" y="199631"/>
            <a:ext cx="1131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Ухват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" y="1000791"/>
            <a:ext cx="20970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163" y="263813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rgbClr val="7030A0"/>
                </a:solidFill>
              </a:rPr>
              <a:t>угунок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57" y="4124473"/>
            <a:ext cx="2847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0" y="3661439"/>
            <a:ext cx="2504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Миски </a:t>
            </a:r>
            <a:r>
              <a:rPr lang="ru-RU" sz="2400" b="1" dirty="0">
                <a:solidFill>
                  <a:srgbClr val="7030A0"/>
                </a:solidFill>
              </a:rPr>
              <a:t>и ложки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34" y="4104041"/>
            <a:ext cx="2843808" cy="26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6834" y="367529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Самовар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6566"/>
            <a:ext cx="4603750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76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202895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Лучина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6369" y="5326724"/>
            <a:ext cx="2315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Керосиновая лампа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9243" y="1234983"/>
            <a:ext cx="4129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</a:t>
            </a:r>
            <a:r>
              <a:rPr lang="ru-RU" sz="2000" b="1" dirty="0" smtClean="0">
                <a:solidFill>
                  <a:srgbClr val="7030A0"/>
                </a:solidFill>
              </a:rPr>
              <a:t>ервым </a:t>
            </a:r>
            <a:r>
              <a:rPr lang="ru-RU" sz="2000" b="1" dirty="0">
                <a:solidFill>
                  <a:srgbClr val="7030A0"/>
                </a:solidFill>
              </a:rPr>
              <a:t>«утюгом» был рубель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921" y="4005064"/>
            <a:ext cx="289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«Угольный» </a:t>
            </a:r>
            <a:r>
              <a:rPr lang="ru-RU" sz="2400" b="1" dirty="0">
                <a:solidFill>
                  <a:srgbClr val="7030A0"/>
                </a:solidFill>
              </a:rPr>
              <a:t>утюг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11" y="3973332"/>
            <a:ext cx="1266134" cy="27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255" y="5326724"/>
            <a:ext cx="113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Свеча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01" y="600737"/>
            <a:ext cx="1743075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43" y="1635093"/>
            <a:ext cx="3998912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49" y="4466729"/>
            <a:ext cx="2095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6" y="875588"/>
            <a:ext cx="2762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24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00" y="242958"/>
            <a:ext cx="4225736" cy="56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0396" y="47667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Полати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95952"/>
            <a:ext cx="381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20185"/>
            <a:ext cx="4184232" cy="643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38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205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1_Оформление по умолчанию</vt:lpstr>
      <vt:lpstr>Внутренний мир русской избы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Убранство русской избы</dc:title>
  <dc:creator>User</dc:creator>
  <cp:lastModifiedBy>User</cp:lastModifiedBy>
  <cp:revision>49</cp:revision>
  <dcterms:created xsi:type="dcterms:W3CDTF">2012-02-06T12:57:42Z</dcterms:created>
  <dcterms:modified xsi:type="dcterms:W3CDTF">2018-04-18T05:58:49Z</dcterms:modified>
</cp:coreProperties>
</file>