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71" r:id="rId14"/>
    <p:sldId id="279" r:id="rId15"/>
    <p:sldId id="269" r:id="rId16"/>
    <p:sldId id="270" r:id="rId17"/>
    <p:sldId id="278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59" autoAdjust="0"/>
    <p:restoredTop sz="86323" autoAdjust="0"/>
  </p:normalViewPr>
  <p:slideViewPr>
    <p:cSldViewPr>
      <p:cViewPr varScale="1">
        <p:scale>
          <a:sx n="54" d="100"/>
          <a:sy n="54" d="100"/>
        </p:scale>
        <p:origin x="-151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yandex.ru/" TargetMode="External"/><Relationship Id="rId2" Type="http://schemas.openxmlformats.org/officeDocument/2006/relationships/hyperlink" Target="http://www.detkityumen.ru/forum/thread/142156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hyperlink" Target="https://yandex.ru/legal/fotki_termsofus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5261" y="0"/>
            <a:ext cx="8714245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Доченька, </a:t>
            </a:r>
            <a:r>
              <a:rPr lang="ru-RU" sz="6000" b="1" dirty="0" err="1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дочуля</a:t>
            </a:r>
            <a:r>
              <a:rPr lang="ru-RU" sz="6000" b="1" dirty="0" smtClean="0">
                <a:ln w="11430"/>
                <a:solidFill>
                  <a:srgbClr val="00206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…</a:t>
            </a:r>
            <a:endParaRPr lang="ru-RU" sz="6000" b="1" dirty="0">
              <a:ln w="11430"/>
              <a:solidFill>
                <a:srgbClr val="00206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43306" y="3929066"/>
            <a:ext cx="5120158" cy="273921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Чувашской 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ru-RU" sz="2400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8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904" y="2103475"/>
            <a:ext cx="4953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Интерактивная викторина</a:t>
            </a:r>
          </a:p>
          <a:p>
            <a:pPr algn="r"/>
            <a:r>
              <a:rPr lang="ru-RU" sz="2000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 для учащихся 5-9 классов</a:t>
            </a:r>
          </a:p>
        </p:txBody>
      </p:sp>
      <p:sp>
        <p:nvSpPr>
          <p:cNvPr id="18434" name="AutoShape 2" descr="https://gif2.mycdn.me/image?id=855137372333&amp;t=44&amp;plc=WEB&amp;tkn=*Qx1U_hd1F1HniqKiUKVEmaDeJx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gif2.mycdn.me/image?id=855137372333&amp;t=44&amp;plc=WEB&amp;tkn=*Qx1U_hd1F1HniqKiUKVEmaDeJx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stolicadetstva.com/images/text/61eeac94c426f812d914e20dc3ae6df7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 descr="C:\Documents and Settings\Учитель\Рабочий стол\image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285860"/>
            <a:ext cx="3666778" cy="52149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8600" y="2729600"/>
            <a:ext cx="72831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Спасибо </a:t>
            </a:r>
            <a:r>
              <a:rPr lang="ru-RU" sz="3200" b="0" dirty="0" err="1" smtClean="0"/>
              <a:t>доче</a:t>
            </a:r>
            <a:r>
              <a:rPr lang="ru-RU" sz="3200" b="0" dirty="0" smtClean="0"/>
              <a:t> за бардак!                       За смысл! За жизнь!                                                 За мысль о главном!                                   За то, что… </a:t>
            </a:r>
            <a:endParaRPr lang="ru-RU" sz="3200" b="0" dirty="0" smtClean="0"/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Пусть </a:t>
            </a:r>
            <a:r>
              <a:rPr lang="ru-RU" sz="3200" b="0" dirty="0" smtClean="0"/>
              <a:t>везде не так!                                                      Но… ЕСТЬ ОНА! </a:t>
            </a:r>
            <a:endParaRPr lang="ru-RU" sz="3200" b="0" dirty="0" smtClean="0"/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И </a:t>
            </a:r>
            <a:r>
              <a:rPr lang="ru-RU" sz="3200" b="0" dirty="0" smtClean="0"/>
              <a:t>это — БЛАГО!                                            Сопит, родная… </a:t>
            </a:r>
            <a:endParaRPr lang="ru-RU" sz="3200" b="0" dirty="0" smtClean="0"/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очень </a:t>
            </a:r>
            <a:r>
              <a:rPr lang="ru-RU" sz="3200" b="0" dirty="0" smtClean="0"/>
              <a:t>рядом… </a:t>
            </a:r>
            <a:endParaRPr lang="ru-RU" sz="3200" b="0" dirty="0" smtClean="0"/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За </a:t>
            </a:r>
            <a:r>
              <a:rPr lang="ru-RU" sz="3200" b="0" dirty="0" smtClean="0"/>
              <a:t>смысл, за жизнь,                                    за то, что надо… </a:t>
            </a:r>
            <a:endParaRPr lang="ru-RU" sz="3200" b="0" dirty="0" smtClean="0"/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Убрать __________ ...</a:t>
            </a:r>
            <a:endParaRPr lang="ru-RU" sz="3200" b="0" dirty="0" smtClean="0"/>
          </a:p>
          <a:p>
            <a:pPr marL="45720" lvl="0" algn="l" eaLnBrk="1" fontAlgn="auto" hangingPunct="1">
              <a:lnSpc>
                <a:spcPts val="34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Я всё же рада...)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619672" y="544522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бардак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47683"/>
            <a:ext cx="3888333" cy="6503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731891" y="2564904"/>
            <a:ext cx="516585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За каждый миг, за каждый вдох, за то, что ДОЧКУ дал мне Бог, за боль, за счастье, за удачу, за то что я смеюсь и </a:t>
            </a:r>
            <a:r>
              <a:rPr lang="ru-RU" sz="3200" b="0" dirty="0" err="1" smtClean="0"/>
              <a:t>плачу.За</a:t>
            </a:r>
            <a:r>
              <a:rPr lang="ru-RU" sz="3200" b="0" dirty="0" smtClean="0"/>
              <a:t> то что я еще люблю. </a:t>
            </a:r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За все я </a:t>
            </a:r>
            <a:r>
              <a:rPr lang="ru-RU" sz="3200" b="0" dirty="0" smtClean="0"/>
              <a:t>__________ БЛАГОДАРЮ</a:t>
            </a:r>
            <a:r>
              <a:rPr lang="ru-RU" sz="3200" b="0" dirty="0" smtClean="0"/>
              <a:t>!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76256" y="4709914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жизнь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343785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" y="2780928"/>
            <a:ext cx="476402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Счастье, что у мамы есть дочка,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Малышка чудная, комочек из любви.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Как дороги  носик, глазки, щёчки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И ___________ , </a:t>
            </a:r>
            <a:r>
              <a:rPr lang="ru-RU" sz="3200" b="0" dirty="0" smtClean="0"/>
              <a:t>что звонко говорит.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3568" y="450912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голосок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555" y="390916"/>
            <a:ext cx="4084254" cy="6134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732124" y="2708920"/>
            <a:ext cx="416035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Дочка </a:t>
            </a: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небе облака,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Жизни солнечные краски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Дочка 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– целый_________ ! Пока -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Спящий в маленькой кроватке.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020272" y="35010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мир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60" y="332656"/>
            <a:ext cx="4574072" cy="633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23528" y="2861474"/>
            <a:ext cx="4160355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Дочка — чудный ангелочек,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Нет на свете крошки лучше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Дочка-маленький цветочек-</a:t>
            </a:r>
          </a:p>
          <a:p>
            <a:pPr marL="45720" lvl="0" algn="l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__________ солнышка </a:t>
            </a: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в окошке.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6356" y="4485310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Лучик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1256" y="260648"/>
            <a:ext cx="473812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13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445106" y="2818858"/>
            <a:ext cx="426933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3200" b="0" dirty="0" smtClean="0"/>
              <a:t>Дочка – это ленточки, платьица в горошек                        И примерка новеньких маминых серёжек.                        Дочка – это каблучки, сумочки, кокетство,                     Глаз весёлых огоньки и </a:t>
            </a:r>
            <a:r>
              <a:rPr lang="ru-RU" sz="3200" b="0" dirty="0" smtClean="0"/>
              <a:t>цветное ____________ . </a:t>
            </a:r>
            <a:endParaRPr lang="ru-RU" sz="3200" b="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991236" y="582208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детство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18" y="260648"/>
            <a:ext cx="4179285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11364" y="2652364"/>
            <a:ext cx="489268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Знают взрослые и дети, 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                                Мама </a:t>
            </a: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лучше всех на свете. </a:t>
            </a:r>
            <a:endParaRPr lang="ru-RU" sz="32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Дочери </a:t>
            </a: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своей она Подавать пример должна. </a:t>
            </a:r>
            <a:endParaRPr lang="ru-RU" sz="32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Чтобы </a:t>
            </a: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стать счастливой самой, </a:t>
            </a:r>
            <a:endParaRPr lang="ru-RU" sz="3200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Надо </a:t>
            </a:r>
            <a:r>
              <a:rPr lang="ru-RU" sz="3200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дочке быть, </a:t>
            </a:r>
            <a:r>
              <a:rPr lang="ru-RU" sz="3200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как ___________ !</a:t>
            </a:r>
            <a:endParaRPr lang="ru-RU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475656" y="5954960"/>
            <a:ext cx="3960440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мама</a:t>
            </a:r>
            <a:endParaRPr lang="en-US" sz="36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180" y="332656"/>
            <a:ext cx="4134465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491880" y="1259450"/>
            <a:ext cx="5353224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Источник: 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Стихи о дочери </a:t>
            </a:r>
            <a:r>
              <a:rPr lang="en-US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http://www.detkityumen.ru/forum/thread/142156</a:t>
            </a:r>
            <a:r>
              <a:rPr lang="en-US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2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 </a:t>
            </a:r>
            <a:endParaRPr lang="ru-RU" sz="2000" dirty="0" smtClean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Изображения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взяты на сайте   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http://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3"/>
              </a:rPr>
              <a:t>yandex.ru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	</a:t>
            </a: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Условия использования сайта </a:t>
            </a:r>
            <a:r>
              <a:rPr lang="ru-RU" sz="2000" dirty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https://yandex.ru/legal/fotki_termsofuse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  <a:hlinkClick r:id="rId4"/>
              </a:rPr>
              <a:t>/</a:t>
            </a:r>
            <a:r>
              <a:rPr lang="ru-RU" sz="2000" dirty="0" smtClean="0">
                <a:ln w="11430"/>
                <a:solidFill>
                  <a:srgbClr val="0000FF"/>
                </a:solidFill>
                <a:effectLst/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/>
              <a:latin typeface="Arial Black" panose="020B0A04020102020204" pitchFamily="34" charset="0"/>
            </a:endParaRPr>
          </a:p>
          <a:p>
            <a:pPr marL="45720" lvl="0" algn="r" eaLnBrk="1" fontAlgn="auto" hangingPunct="1"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200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endParaRPr lang="ru-RU" sz="20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56" y="2379285"/>
            <a:ext cx="4270727" cy="4270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96227" y="2373851"/>
            <a:ext cx="4691797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solidFill>
                  <a:srgbClr val="002060"/>
                </a:solidFill>
              </a:rPr>
              <a:t>Какое это счастье, что у тебя есть дочка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0" dirty="0" smtClean="0">
                <a:solidFill>
                  <a:srgbClr val="002060"/>
                </a:solidFill>
              </a:rPr>
              <a:t>Красивые глаза и пухленькие щечки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0" dirty="0" smtClean="0">
                <a:solidFill>
                  <a:srgbClr val="002060"/>
                </a:solidFill>
              </a:rPr>
              <a:t>Веселая улыбка и детский звонкий смех</a:t>
            </a:r>
            <a:r>
              <a:rPr lang="ru-RU" sz="3200" dirty="0" smtClean="0">
                <a:solidFill>
                  <a:srgbClr val="002060"/>
                </a:solidFill>
              </a:rPr>
              <a:t/>
            </a:r>
            <a:br>
              <a:rPr lang="ru-RU" sz="3200" dirty="0" smtClean="0">
                <a:solidFill>
                  <a:srgbClr val="002060"/>
                </a:solidFill>
              </a:rPr>
            </a:br>
            <a:r>
              <a:rPr lang="ru-RU" sz="3200" b="0" dirty="0" smtClean="0">
                <a:solidFill>
                  <a:srgbClr val="002060"/>
                </a:solidFill>
              </a:rPr>
              <a:t>И этот </a:t>
            </a:r>
            <a:r>
              <a:rPr lang="ru-RU" sz="3200" b="0" dirty="0" smtClean="0">
                <a:solidFill>
                  <a:srgbClr val="002060"/>
                </a:solidFill>
              </a:rPr>
              <a:t> ____________</a:t>
            </a:r>
          </a:p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>
                <a:solidFill>
                  <a:srgbClr val="002060"/>
                </a:solidFill>
              </a:rPr>
              <a:t>дороже </a:t>
            </a:r>
            <a:r>
              <a:rPr lang="ru-RU" sz="3200" b="0" dirty="0" smtClean="0">
                <a:solidFill>
                  <a:srgbClr val="002060"/>
                </a:solidFill>
              </a:rPr>
              <a:t>в мире всех!</a:t>
            </a:r>
            <a:endParaRPr lang="en-US" sz="320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763688" y="4077072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человечек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332" y="332656"/>
            <a:ext cx="4184397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50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489387" y="2352951"/>
            <a:ext cx="56546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Милая доченька,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Солнышко красное,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Свежий морской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Озорной ветерок!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Ты – все чудесное,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Светлое, ясное,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Нежный и юный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Прекрасный </a:t>
            </a:r>
            <a:endParaRPr lang="ru-RU" sz="3200" b="0" dirty="0" smtClean="0"/>
          </a:p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____________!</a:t>
            </a:r>
            <a:r>
              <a:rPr lang="ru-RU" sz="3200" b="0" dirty="0" smtClean="0"/>
              <a:t> 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298891" y="5013176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цветок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404664"/>
            <a:ext cx="4807573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5523" y="2791583"/>
            <a:ext cx="468078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l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Быть мамой мальчишек, конечно, не то…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Солдатики, ружья, в затяжках пальто,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Там грязь под ногтями, с друзьями борьба… 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Тебе подарила </a:t>
            </a:r>
            <a:r>
              <a:rPr lang="ru-RU" sz="3200" b="0" dirty="0" smtClean="0"/>
              <a:t>ПРИНЦЕССУ _________!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2415913" y="5661248"/>
            <a:ext cx="2736304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судьба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6303" y="332656"/>
            <a:ext cx="4106163" cy="6215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048000" y="2688886"/>
            <a:ext cx="565461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Я – мамино солнышко,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Папина кнопочка,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Счастливее всех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На планете из дочек я!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Я тетина ягодка,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Дядина пышка,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Для старшего брата –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Глазастая _________.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Для дедушки – радость,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Для бабушки – чудо.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Я ягодка сладка!                                  Кто я, откуда???</a:t>
            </a: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624954" y="391758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мышка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260648"/>
            <a:ext cx="3600113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4656" y="3065014"/>
            <a:ext cx="382769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3200" b="0" dirty="0" smtClean="0"/>
              <a:t>Девочка - звездочка, </a:t>
            </a:r>
            <a:br>
              <a:rPr lang="ru-RU" sz="3200" b="0" dirty="0" smtClean="0"/>
            </a:br>
            <a:r>
              <a:rPr lang="ru-RU" sz="3200" b="0" dirty="0" smtClean="0"/>
              <a:t>мамы отрада,</a:t>
            </a:r>
            <a:br>
              <a:rPr lang="ru-RU" sz="3200" b="0" dirty="0" smtClean="0"/>
            </a:br>
            <a:r>
              <a:rPr lang="ru-RU" sz="3200" b="0" dirty="0" smtClean="0"/>
              <a:t>неоценимый подарок небес. </a:t>
            </a:r>
            <a:br>
              <a:rPr lang="ru-RU" sz="3200" b="0" dirty="0" smtClean="0"/>
            </a:br>
            <a:r>
              <a:rPr lang="ru-RU" sz="3200" b="0" dirty="0" smtClean="0"/>
              <a:t>Маме за дочку - корона в награду, </a:t>
            </a:r>
            <a:br>
              <a:rPr lang="ru-RU" sz="3200" b="0" dirty="0" smtClean="0"/>
            </a:br>
            <a:r>
              <a:rPr lang="ru-RU" sz="3200" b="0" dirty="0" smtClean="0"/>
              <a:t>ведь </a:t>
            </a:r>
            <a:r>
              <a:rPr lang="ru-RU" sz="3200" b="0" dirty="0" smtClean="0"/>
              <a:t>_____________ рожают </a:t>
            </a:r>
            <a:r>
              <a:rPr lang="ru-RU" sz="3200" b="0" dirty="0" smtClean="0"/>
              <a:t>принцесс...</a:t>
            </a:r>
          </a:p>
          <a:p>
            <a:pPr algn="l"/>
            <a:r>
              <a:rPr lang="ru-RU" sz="3200" b="0" dirty="0" smtClean="0"/>
              <a:t/>
            </a:r>
            <a:br>
              <a:rPr lang="ru-RU" sz="3200" b="0" dirty="0" smtClean="0"/>
            </a:b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87341" y="4336541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королевы 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49" y="260648"/>
            <a:ext cx="5059119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600509" y="3278731"/>
            <a:ext cx="5356303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r"/>
            <a:r>
              <a:rPr lang="ru-RU" sz="3200" b="0" dirty="0" smtClean="0"/>
              <a:t>Как хорошо, когда есть дочь! </a:t>
            </a:r>
            <a:br>
              <a:rPr lang="ru-RU" sz="3200" b="0" dirty="0" smtClean="0"/>
            </a:br>
            <a:r>
              <a:rPr lang="ru-RU" sz="3200" b="0" dirty="0" smtClean="0"/>
              <a:t>Пусть в папу - вредная </a:t>
            </a:r>
            <a:r>
              <a:rPr lang="ru-RU" sz="3200" b="0" dirty="0" err="1" smtClean="0"/>
              <a:t>точь</a:t>
            </a:r>
            <a:r>
              <a:rPr lang="ru-RU" sz="3200" b="0" dirty="0" smtClean="0"/>
              <a:t> в </a:t>
            </a:r>
            <a:r>
              <a:rPr lang="ru-RU" sz="3200" b="0" dirty="0" err="1" smtClean="0"/>
              <a:t>точь</a:t>
            </a:r>
            <a:r>
              <a:rPr lang="ru-RU" sz="3200" b="0" dirty="0" smtClean="0"/>
              <a:t>, </a:t>
            </a:r>
            <a:br>
              <a:rPr lang="ru-RU" sz="3200" b="0" dirty="0" smtClean="0"/>
            </a:br>
            <a:r>
              <a:rPr lang="ru-RU" sz="3200" b="0" dirty="0" smtClean="0"/>
              <a:t>зато красива и умна, а в этом есть моя вина... </a:t>
            </a:r>
            <a:br>
              <a:rPr lang="ru-RU" sz="3200" b="0" dirty="0" smtClean="0"/>
            </a:br>
            <a:r>
              <a:rPr lang="ru-RU" sz="3200" b="0" dirty="0" smtClean="0"/>
              <a:t>мы с ней, как лучшие подружки! </a:t>
            </a:r>
            <a:br>
              <a:rPr lang="ru-RU" sz="3200" b="0" dirty="0" smtClean="0"/>
            </a:br>
            <a:r>
              <a:rPr lang="ru-RU" sz="3200" b="0" dirty="0" smtClean="0"/>
              <a:t>И каждый день молюсь я в ночь:</a:t>
            </a:r>
            <a:br>
              <a:rPr lang="ru-RU" sz="3200" b="0" dirty="0" smtClean="0"/>
            </a:br>
            <a:r>
              <a:rPr lang="ru-RU" sz="3200" b="0" dirty="0" smtClean="0"/>
              <a:t>"Спасибо</a:t>
            </a:r>
            <a:r>
              <a:rPr lang="ru-RU" sz="3200" b="0" dirty="0" smtClean="0"/>
              <a:t>, ___________ , </a:t>
            </a:r>
            <a:r>
              <a:rPr lang="ru-RU" sz="3200" b="0" dirty="0" smtClean="0"/>
              <a:t>за ДОЧЬ!"...</a:t>
            </a:r>
          </a:p>
          <a:p>
            <a:pPr algn="r"/>
            <a:r>
              <a:rPr lang="ru-RU" sz="3200" b="0" dirty="0" smtClean="0"/>
              <a:t/>
            </a:r>
            <a:br>
              <a:rPr lang="ru-RU" sz="3200" b="0" dirty="0" smtClean="0"/>
            </a:b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724128" y="5253354"/>
            <a:ext cx="3744416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Господи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3410812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22489" y="3068960"/>
            <a:ext cx="3081360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algn="l"/>
            <a:r>
              <a:rPr lang="ru-RU" sz="3200" b="0" dirty="0" smtClean="0"/>
              <a:t>Теплый маленький комочек,</a:t>
            </a:r>
            <a:br>
              <a:rPr lang="ru-RU" sz="3200" b="0" dirty="0" smtClean="0"/>
            </a:br>
            <a:r>
              <a:rPr lang="ru-RU" sz="3200" b="0" dirty="0" smtClean="0"/>
              <a:t>Кружевной смешной кулечек,</a:t>
            </a:r>
            <a:br>
              <a:rPr lang="ru-RU" sz="3200" b="0" dirty="0" smtClean="0"/>
            </a:br>
            <a:r>
              <a:rPr lang="ru-RU" sz="3200" b="0" dirty="0" smtClean="0"/>
              <a:t>Пусть пока в ней мало веса,</a:t>
            </a:r>
            <a:br>
              <a:rPr lang="ru-RU" sz="3200" b="0" dirty="0" smtClean="0"/>
            </a:br>
            <a:r>
              <a:rPr lang="ru-RU" sz="3200" b="0" dirty="0" smtClean="0"/>
              <a:t>Дочка — </a:t>
            </a:r>
            <a:r>
              <a:rPr lang="ru-RU" sz="3200" b="0" dirty="0" smtClean="0"/>
              <a:t>папина ____________ .</a:t>
            </a:r>
            <a:endParaRPr lang="ru-RU" sz="3200" b="0" dirty="0" smtClean="0"/>
          </a:p>
          <a:p>
            <a:pPr algn="l"/>
            <a:r>
              <a:rPr lang="ru-RU" sz="3200" b="0" dirty="0" smtClean="0"/>
              <a:t/>
            </a:r>
            <a:br>
              <a:rPr lang="ru-RU" sz="3200" b="0" dirty="0" smtClean="0"/>
            </a:b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22489" y="530120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принцесса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2656"/>
            <a:ext cx="5310088" cy="615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963726" y="2897045"/>
            <a:ext cx="3812419" cy="1271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defRPr>
            </a:lvl9pPr>
          </a:lstStyle>
          <a:p>
            <a:pPr marL="45720" lvl="0" algn="r" eaLnBrk="1" fontAlgn="auto" hangingPunct="1">
              <a:lnSpc>
                <a:spcPts val="4500"/>
              </a:lnSpc>
              <a:spcBef>
                <a:spcPct val="20000"/>
              </a:spcBef>
              <a:spcAft>
                <a:spcPts val="300"/>
              </a:spcAft>
              <a:buClr>
                <a:srgbClr val="FA8D3D">
                  <a:lumMod val="75000"/>
                </a:srgbClr>
              </a:buClr>
              <a:buSzPct val="130000"/>
              <a:defRPr/>
            </a:pPr>
            <a:r>
              <a:rPr lang="ru-RU" sz="3200" b="0" dirty="0" smtClean="0"/>
              <a:t>Солнечный луч, капля дождя,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Легкого ветра дыханье,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Доченька, дочка ! Для мамы она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0" dirty="0" smtClean="0"/>
              <a:t>Лучшее в </a:t>
            </a:r>
            <a:r>
              <a:rPr lang="ru-RU" sz="3200" b="0" dirty="0" smtClean="0"/>
              <a:t>мире ____________ !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en-US" sz="320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5607793" y="4941168"/>
            <a:ext cx="316835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buClr>
                <a:srgbClr val="A50021"/>
              </a:buClr>
              <a:buNone/>
              <a:defRPr/>
            </a:pPr>
            <a:r>
              <a:rPr lang="ru-RU" sz="3600" b="1" kern="0" dirty="0">
                <a:solidFill>
                  <a:srgbClr val="FF0000"/>
                </a:solidFill>
                <a:latin typeface="Arial Black" panose="020B0A04020102020204" pitchFamily="34" charset="0"/>
              </a:rPr>
              <a:t>создание</a:t>
            </a:r>
            <a:endParaRPr lang="en-US" sz="4000" b="1" kern="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83" y="378476"/>
            <a:ext cx="4748924" cy="6218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414</TotalTime>
  <Words>329</Words>
  <Application>Microsoft Office PowerPoint</Application>
  <PresentationFormat>Экран (4:3)</PresentationFormat>
  <Paragraphs>67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55</cp:revision>
  <dcterms:created xsi:type="dcterms:W3CDTF">2016-01-10T12:56:23Z</dcterms:created>
  <dcterms:modified xsi:type="dcterms:W3CDTF">2018-04-25T21:54:15Z</dcterms:modified>
</cp:coreProperties>
</file>