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reenway.com/months/monnov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ojectbritain.com/year/november.htm" TargetMode="External"/><Relationship Id="rId4" Type="http://schemas.openxmlformats.org/officeDocument/2006/relationships/hyperlink" Target="https://en.wikipedia.org/wiki/Novemb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1520" y="1124744"/>
            <a:ext cx="8568952" cy="58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52147" y="1389693"/>
            <a:ext cx="50930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Цивильская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средняя общеобразовательная школа №1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имени Героя Советского Союза М.В. Силантьева»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города Цивильск Чувашской Республики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83768" y="4077072"/>
            <a:ext cx="4176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Автор: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учитель английского языка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Степанова Ольга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Михайловна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endParaRPr lang="en-US" sz="1200" b="1" dirty="0" smtClean="0">
              <a:solidFill>
                <a:srgbClr val="00206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81600" algn="l"/>
                <a:tab pos="5940425" algn="r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cs typeface="Times New Roman" pitchFamily="18" charset="0"/>
              </a:rPr>
              <a:t>2018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852936"/>
            <a:ext cx="8256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 w="5715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Arial Black" pitchFamily="34" charset="0"/>
              </a:rPr>
              <a:t>Let’s discover May!</a:t>
            </a:r>
            <a:endParaRPr lang="en-US" sz="6000" dirty="0" smtClean="0">
              <a:ln w="5715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132856"/>
            <a:ext cx="512640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Interactive Quiz</a:t>
            </a:r>
            <a:endParaRPr lang="ru-RU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552" y="2708920"/>
            <a:ext cx="756084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"Sweet May hath come to love us,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Flowers, trees, their blossoms don;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And through the blue heavens above us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very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________move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on."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Heinrich Heine, 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Book of 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Songs</a:t>
            </a:r>
            <a:r>
              <a:rPr lang="en-US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clouds    planets   birds</a:t>
            </a:r>
            <a:endParaRPr lang="ru-RU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91880" y="3429000"/>
            <a:ext cx="3024336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clouds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96336" y="22048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"Among the changing </a:t>
            </a:r>
            <a:r>
              <a:rPr lang="en-US" dirty="0" err="1" smtClean="0"/>
              <a:t>mon</a:t>
            </a:r>
            <a:r>
              <a:rPr lang="en-US" dirty="0" smtClean="0"/>
              <a:t>    </a:t>
            </a:r>
            <a:r>
              <a:rPr lang="en-US" dirty="0" err="1" smtClean="0"/>
              <a:t>ths</a:t>
            </a:r>
            <a:r>
              <a:rPr lang="en-US" dirty="0" smtClean="0"/>
              <a:t>, May stands </a:t>
            </a:r>
            <a:r>
              <a:rPr lang="en-US" dirty="0" err="1" smtClean="0"/>
              <a:t>confest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sweetest, and in fairest colors dressed."</a:t>
            </a:r>
            <a:br>
              <a:rPr lang="en-US" dirty="0" smtClean="0"/>
            </a:br>
            <a:r>
              <a:rPr lang="en-US" dirty="0" smtClean="0"/>
              <a:t>-  James Thomson, </a:t>
            </a:r>
            <a:r>
              <a:rPr lang="en-US" i="1" dirty="0" smtClean="0"/>
              <a:t>On May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576" y="2852936"/>
            <a:ext cx="748883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"Now the bright morning-star, Day’s harbinger,</a:t>
            </a:r>
            <a:b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Comes dancing from the East, and leads with her</a:t>
            </a:r>
            <a:b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flowery May, who from her green lap throws</a:t>
            </a:r>
            <a:b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yellow cowslip and 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______ primrose."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4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4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John Milton, </a:t>
            </a:r>
            <a:r>
              <a:rPr lang="en-US" sz="14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Song on a May Morning</a:t>
            </a:r>
            <a:r>
              <a:rPr lang="en-US" sz="14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, 1660  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 </a:t>
            </a:r>
            <a:endParaRPr lang="en-US" sz="2400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 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pale </a:t>
            </a:r>
            <a:r>
              <a:rPr lang="en-US" sz="24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blue  white </a:t>
            </a:r>
            <a:endParaRPr lang="ru-RU" sz="24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00" y="3717032"/>
            <a:ext cx="25922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400" spc="15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pale</a:t>
            </a:r>
            <a:endParaRPr lang="en-US" sz="2400" b="1" kern="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576" y="2636912"/>
            <a:ext cx="790615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Hail, bounteous May, that dost inspire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Mirth, and youth, and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_________ desire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!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Woods and groves are of thy dressing;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Hill and dale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both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boast thy blessing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1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John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Milton, 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Song on a May 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Morning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…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1660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  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                     </a:t>
            </a:r>
          </a:p>
          <a:p>
            <a:endParaRPr lang="en-US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Dull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warm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golden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92080" y="2204864"/>
            <a:ext cx="331236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warm</a:t>
            </a:r>
            <a:endParaRPr lang="en-US" sz="2800" b="1" kern="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19672" y="2780928"/>
            <a:ext cx="5976664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"Let us fill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_______with rose leaves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in May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And hive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</a:t>
            </a:r>
            <a:r>
              <a:rPr lang="en-US" sz="2800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trifty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sweetness for December!"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Edward Bulwer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Lytton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urns   plates   pins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39952" y="2060848"/>
            <a:ext cx="244827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urns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1844824"/>
            <a:ext cx="554461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"Rough winds do shake the darling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_______of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William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Shakespeare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buds</a:t>
            </a:r>
            <a:r>
              <a:rPr lang="ru-RU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flowers</a:t>
            </a:r>
            <a:r>
              <a:rPr lang="ru-RU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trees</a:t>
            </a:r>
            <a:r>
              <a:rPr lang="ru-RU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endParaRPr lang="ru-RU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27984" y="2420888"/>
            <a:ext cx="172819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buds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91680" y="2420888"/>
            <a:ext cx="583264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"Among the changing months, May stands </a:t>
            </a:r>
            <a:r>
              <a:rPr lang="en-US" sz="2800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confest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sweetest, and in fairest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_________dressed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0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James Thomson, </a:t>
            </a:r>
            <a:r>
              <a:rPr lang="en-US" sz="20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On </a:t>
            </a:r>
            <a:r>
              <a:rPr lang="en-US" sz="20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</a:t>
            </a:r>
            <a:endParaRPr lang="en-US" sz="2800" i="1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colors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paints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skirts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43808" y="2852936"/>
            <a:ext cx="2160240" cy="126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dirty="0" smtClean="0">
                <a:ln w="1905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Arial Black" pitchFamily="34" charset="0"/>
              </a:rPr>
              <a:t>colors</a:t>
            </a:r>
            <a:endParaRPr lang="en-US" sz="2800" b="1" kern="0" dirty="0">
              <a:ln w="19050">
                <a:solidFill>
                  <a:schemeClr val="tx1"/>
                </a:solidFill>
              </a:ln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Картинки по запросу Great done  cards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354" cy="6858000"/>
          </a:xfrm>
          <a:prstGeom prst="rect">
            <a:avLst/>
          </a:prstGeom>
          <a:noFill/>
        </p:spPr>
      </p:pic>
      <p:pic>
        <p:nvPicPr>
          <p:cNvPr id="29700" name="Picture 4" descr="Картинки по запросу well done  png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8640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4" y="112474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November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hlinkClick r:id="rId3"/>
              </a:rPr>
              <a:t>http://www.egreenway.com/months/monnov.htm</a:t>
            </a:r>
            <a:endParaRPr lang="en-US" sz="2400" dirty="0" smtClean="0"/>
          </a:p>
          <a:p>
            <a:r>
              <a:rPr lang="en-US" sz="2400" dirty="0" smtClean="0"/>
              <a:t>November </a:t>
            </a:r>
            <a:r>
              <a:rPr lang="en-US" sz="2400" dirty="0" smtClean="0">
                <a:hlinkClick r:id="rId4"/>
              </a:rPr>
              <a:t>https://en.wikipedia.org/wiki/November</a:t>
            </a:r>
            <a:endParaRPr lang="en-US" sz="2400" dirty="0" smtClean="0"/>
          </a:p>
          <a:p>
            <a:r>
              <a:rPr lang="en-US" sz="2400" dirty="0" smtClean="0"/>
              <a:t>Facts about November </a:t>
            </a:r>
            <a:r>
              <a:rPr lang="en-US" sz="2400" dirty="0" smtClean="0">
                <a:hlinkClick r:id="rId5"/>
              </a:rPr>
              <a:t>http://projectbritain.com/year/november.htm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32656"/>
            <a:ext cx="14603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Source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43608" y="2996952"/>
            <a:ext cx="676875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"The world's favorite season is the spring. 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All things seem </a:t>
            </a:r>
            <a:r>
              <a:rPr lang="ru-RU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___________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in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Edwin Way </a:t>
            </a:r>
            <a:r>
              <a:rPr lang="en-US" sz="1800" spc="50" dirty="0" err="1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Teale</a:t>
            </a:r>
            <a:endParaRPr lang="en-US" sz="1800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possible     happy     amazing</a:t>
            </a:r>
            <a:endParaRPr lang="en-US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</a:t>
            </a:r>
            <a:endParaRPr lang="en-US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88024" y="2420888"/>
            <a:ext cx="309634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 possible</a:t>
            </a:r>
            <a:endParaRPr lang="en-US" sz="2800" b="1" kern="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2492896"/>
            <a:ext cx="864096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Ah! my heart is weary waiting,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Waiting for the May: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Waiting for the pleasant rambles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Where the fragrant hawthorn brambles,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Where the woodbine alternating,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Scent the dewy way;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Ah! my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 is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weary, waiting,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Waiting for the May."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Denis Florence McCarthy, 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Summer Longings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en-US" sz="1800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mind   soul   heart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43808" y="3573016"/>
            <a:ext cx="23762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heart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03648" y="3068960"/>
            <a:ext cx="626469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"You are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as____________</a:t>
            </a: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as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flowers 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in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Charles Macklin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</a:t>
            </a:r>
          </a:p>
          <a:p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</a:t>
            </a:r>
          </a:p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welcome   pretty     nice 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99992" y="1988840"/>
            <a:ext cx="36004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2852936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"May! Queen of blossoms,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   And fulfilling flowers,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With what pretty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   Shall we charm the hours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?</a:t>
            </a:r>
            <a:r>
              <a:rPr lang="ru-RU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..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Lord Edward </a:t>
            </a:r>
            <a:r>
              <a:rPr lang="en-US" sz="1800" spc="50" dirty="0" err="1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Thurlow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, 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 </a:t>
            </a:r>
          </a:p>
          <a:p>
            <a:endParaRPr lang="en-US" sz="1800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lvl="0"/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tune    music    sounds </a:t>
            </a:r>
            <a:endParaRPr lang="ru-RU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endParaRPr lang="en-US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36096" y="2708920"/>
            <a:ext cx="259228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music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87624" y="2780928"/>
            <a:ext cx="676875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‘…But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 must gather knots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of_________,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And buds and garlands gay,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For I'm to be Queen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May, mother,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I'm to be Queen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May.'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Alfred Lord Tennyson</a:t>
            </a:r>
            <a:endParaRPr lang="en-US" sz="2800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flowers  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blossom   grass </a:t>
            </a:r>
            <a:endParaRPr lang="en-US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</a:t>
            </a:r>
            <a:endParaRPr lang="ru-RU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51920" y="1844824"/>
            <a:ext cx="316835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flowers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03648" y="2708920"/>
            <a:ext cx="640871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"A little Madness in the Spring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Is wholesome even for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_____ ."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Emily Dickinson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 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</a:t>
            </a:r>
          </a:p>
          <a:p>
            <a:endParaRPr lang="en-US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Queen     Lord     King</a:t>
            </a:r>
            <a:endParaRPr lang="en-US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79912" y="2564904"/>
            <a:ext cx="252028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King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2996952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"Hebe's here, May is here!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air is fresh and sunny;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And the miser-bees are busy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Hoarding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________honey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Thomas Bailey Aldrich, </a:t>
            </a:r>
            <a:r>
              <a:rPr lang="en-US" sz="1800" i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</a:t>
            </a:r>
          </a:p>
          <a:p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  </a:t>
            </a:r>
          </a:p>
          <a:p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sweet     golden    bitter</a:t>
            </a:r>
            <a:endParaRPr lang="en-US" sz="2800" spc="50" dirty="0" smtClean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endParaRPr lang="ru-RU" sz="28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23928" y="2996952"/>
            <a:ext cx="2664296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golden</a:t>
            </a:r>
            <a:endParaRPr lang="en-US" sz="2800" b="1" kern="0" dirty="0"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:\Users\Учитель\Desktop\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2996952"/>
            <a:ext cx="826619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"Oh! that we two were </a:t>
            </a:r>
            <a:r>
              <a:rPr lang="en-US" sz="2800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Maying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Down the stream of the soft spring breeze;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Like children with violets playing,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In the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_______ of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the whispering trees."</a:t>
            </a:r>
            <a:b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-  Charles </a:t>
            </a:r>
            <a:r>
              <a:rPr lang="en-US" sz="1800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Kingsley</a:t>
            </a:r>
            <a:endParaRPr lang="en-US" sz="2800" spc="5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wind   sun    shade</a:t>
            </a:r>
            <a:endParaRPr lang="en-US" sz="2800" spc="50" dirty="0" smtClean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                </a:t>
            </a:r>
            <a:r>
              <a:rPr lang="en-US" sz="2800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endParaRPr lang="ru-RU" sz="2800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35696" y="3356992"/>
            <a:ext cx="2736304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400" spc="150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shade</a:t>
            </a:r>
            <a:endParaRPr lang="en-US" sz="2400" b="1" kern="0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latin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203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66</cp:revision>
  <dcterms:created xsi:type="dcterms:W3CDTF">2016-11-08T08:06:18Z</dcterms:created>
  <dcterms:modified xsi:type="dcterms:W3CDTF">2018-04-27T12:25:54Z</dcterms:modified>
</cp:coreProperties>
</file>