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9" r:id="rId5"/>
    <p:sldId id="260" r:id="rId6"/>
    <p:sldId id="258" r:id="rId7"/>
    <p:sldId id="262" r:id="rId8"/>
    <p:sldId id="261" r:id="rId9"/>
    <p:sldId id="263" r:id="rId10"/>
    <p:sldId id="264" r:id="rId11"/>
    <p:sldId id="265" r:id="rId12"/>
    <p:sldId id="279" r:id="rId13"/>
    <p:sldId id="266" r:id="rId14"/>
    <p:sldId id="268" r:id="rId15"/>
    <p:sldId id="269" r:id="rId16"/>
    <p:sldId id="271" r:id="rId17"/>
    <p:sldId id="27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pozdravok.ru/pozdravleniya/prazdniki/den-solntsa/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46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973" y="0"/>
            <a:ext cx="4841390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</a:p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всегда будет </a:t>
            </a:r>
          </a:p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солнце!</a:t>
            </a:r>
            <a:endParaRPr lang="ru-RU" sz="48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02" y="4425759"/>
            <a:ext cx="8856685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172" y="3212976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Поэтический салон-викторина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учащихся 4-9 классов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436" name="Picture 4" descr="Картинки по запросу солнышко пнг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69" y="460473"/>
            <a:ext cx="1905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9878" y="2852936"/>
            <a:ext cx="61319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Звезды дальние искрят огнями,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от них — холодок всегда.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Только Солнце пылает над нами,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 единая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наша _________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Звезда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3" y="260648"/>
            <a:ext cx="3062324" cy="2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03521" y="3212976"/>
            <a:ext cx="63229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флоры и фауны жизни исток,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солнца не вырастет даже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цветок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Звезда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нашей жизни, дарящая свет,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солнце лучистый шлет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дальний _________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49579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привет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1" y="2504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080" y="3140968"/>
            <a:ext cx="64281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Улыбки детей и веснушки прохожих,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солнцем наш день самый яркий,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погожий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дальше светить, пригревать продолжай.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Солнцу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за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 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808" y="51571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урожай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124"/>
            <a:ext cx="3246737" cy="34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5" y="2780928"/>
            <a:ext cx="67633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Тепло и загар нам дарящее чудо,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солнышке нежиться летом я буду.</a:t>
            </a:r>
          </a:p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Сияешь и греешь ты нас когда надо.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яркая неба ты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наша 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награда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15"/>
            <a:ext cx="3048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573016"/>
            <a:ext cx="66163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 Солнышка сегодня наступил,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 теплоты и солнечного света,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Скорее луч в окно своё впусти,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скоро, очень скоро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 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27516" y="49579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лето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Картинки по запросу солнышко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99789" l="0" r="100000">
                        <a14:foregroundMark x1="30159" y1="4641" x2="35516" y2="10970"/>
                        <a14:foregroundMark x1="53175" y1="13713" x2="55754" y2="19620"/>
                        <a14:foregroundMark x1="90476" y1="48734" x2="90873" y2="53376"/>
                        <a14:foregroundMark x1="62698" y1="79536" x2="59722" y2="91561"/>
                        <a14:foregroundMark x1="5952" y1="40506" x2="22024" y2="49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08" y="3339"/>
            <a:ext cx="3638436" cy="34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800" y="2780928"/>
            <a:ext cx="61706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 уже теплом своим согрела,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 Солнца отмечать пришла пора!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ярко, красочно вокруг! Как будто посветлело….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Лучами солнышка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укуталась _________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земля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Картинки по запросу солнышко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9130" l="0" r="100000">
                        <a14:foregroundMark x1="25114" y1="17391" x2="28311" y2="19130"/>
                        <a14:foregroundMark x1="35616" y1="14348" x2="37900" y2="18696"/>
                        <a14:foregroundMark x1="47489" y1="9130" x2="47945" y2="16957"/>
                        <a14:foregroundMark x1="60731" y1="14783" x2="58904" y2="18696"/>
                        <a14:foregroundMark x1="69406" y1="16087" x2="65297" y2="23913"/>
                        <a14:foregroundMark x1="74429" y1="21304" x2="68037" y2="28261"/>
                        <a14:foregroundMark x1="85845" y1="32174" x2="73973" y2="33913"/>
                        <a14:foregroundMark x1="87215" y1="39130" x2="76712" y2="43478"/>
                        <a14:foregroundMark x1="85845" y1="53043" x2="79452" y2="50870"/>
                        <a14:foregroundMark x1="80822" y1="64783" x2="76712" y2="74348"/>
                        <a14:foregroundMark x1="71689" y1="84348" x2="61644" y2="77391"/>
                        <a14:foregroundMark x1="33333" y1="85652" x2="45662" y2="81739"/>
                        <a14:foregroundMark x1="24201" y1="79565" x2="31050" y2="75217"/>
                        <a14:foregroundMark x1="16438" y1="74348" x2="24201" y2="73913"/>
                        <a14:foregroundMark x1="12785" y1="62609" x2="28767" y2="63913"/>
                        <a14:foregroundMark x1="28767" y1="63913" x2="28767" y2="63913"/>
                        <a14:foregroundMark x1="22831" y1="25652" x2="28767" y2="29565"/>
                        <a14:backgroundMark x1="29224" y1="61739" x2="21005" y2="66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2" y="-4119"/>
            <a:ext cx="3658140" cy="38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2375" y="3501008"/>
            <a:ext cx="61618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Сегодня, в День солнца, я встал до рассвета,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в каждом оно пробуждает поэта.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Художника будит, певца, музыканта...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Солнце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____________ любого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таланта.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493940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источник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94" y="0"/>
            <a:ext cx="2304253" cy="35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3" y="2708920"/>
            <a:ext cx="73839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эти лучики </a:t>
            </a:r>
            <a:endParaRPr lang="ru-RU" sz="36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несут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собой </a:t>
            </a:r>
            <a:endParaRPr lang="ru-RU" sz="36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Любовь и счастье непременно!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каждый миг, пусть каждый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Веселым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будет, будет полон вдохновений!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39804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час</a:t>
            </a:r>
          </a:p>
        </p:txBody>
      </p:sp>
      <p:pic>
        <p:nvPicPr>
          <p:cNvPr id="6" name="Picture 4" descr="Картинки по запросу солнышко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63" y="0"/>
            <a:ext cx="4010873" cy="34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Стихи с днем солнца </a:t>
            </a:r>
            <a:r>
              <a:rPr lang="en-US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pozdravok.ru/pozdravleniya/prazdniki/den-solntsa/3.htm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5733256"/>
            <a:ext cx="74888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воз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257" y="260648"/>
            <a:ext cx="8568952" cy="3737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Ежегодно 3 мая </a:t>
            </a:r>
            <a:r>
              <a:rPr lang="ru-RU" sz="2000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отмечаетсяМеждународный</a:t>
            </a:r>
            <a:r>
              <a:rPr lang="ru-RU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день Солнца. Решение о создании этого праздника было принято в 1994 году Европейским отделением Международного </a:t>
            </a:r>
            <a:r>
              <a:rPr lang="ru-RU" sz="2000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обществасолнечной</a:t>
            </a:r>
            <a:r>
              <a:rPr lang="ru-RU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 энергии (МОСЭ) с целью привлечения внимания общества к возможностям использования возобновляемых источников энергии.</a:t>
            </a:r>
            <a:endParaRPr lang="ru-RU" sz="2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8" y="4212033"/>
            <a:ext cx="3961986" cy="26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5" y="3009260"/>
            <a:ext cx="70947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Всей нашей веселой планете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Солнышко 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лик свой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открыло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Солнца мы празднуем вместе.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Солнце —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родное 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44290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светило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Картинки по запросу всемирный день солнца поздрав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всемирный день солнца поздр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" y="146201"/>
            <a:ext cx="3782152" cy="28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0375" y="2729489"/>
            <a:ext cx="56279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Солнце любят все на свете,</a:t>
            </a: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ним нам очень повезло,</a:t>
            </a: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оно дает для жизни</a:t>
            </a: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Свет, энергию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тепло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Солн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48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991957"/>
            <a:ext cx="5654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в день солнца всем желаем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Быть счастливыми всегда,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Никогда пусть не погаснет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Наша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яркая 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85556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звезда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742"/>
            <a:ext cx="3488886" cy="32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3316813"/>
            <a:ext cx="71425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Солнечный свет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сердца </a:t>
            </a:r>
            <a:endParaRPr lang="ru-RU" sz="36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согревает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Ненависть, зло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в лучах его тают.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день Солнца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в душах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Солнечно будет,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к свету, к добру</a:t>
            </a: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Тянутся ________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06189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люди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32" y="260648"/>
            <a:ext cx="34831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6" y="0"/>
            <a:ext cx="3514255" cy="33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068960"/>
            <a:ext cx="74751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Спасибо, что греет нас летом, весною,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светит и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осенью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даже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зимою.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отдыхе дарит красивый загар...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не было б солнышка, был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 ___________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51587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кошмар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2647" y="3717032"/>
            <a:ext cx="58464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Днем Солнца, что жизнь всей Земле подарило.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ему,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что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 ярко светило,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Светить продолжает, тепло нам даря.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солнышка жить не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сумеет __________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0210" y="498855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Земля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149"/>
            <a:ext cx="3326269" cy="2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712" y="3239200"/>
            <a:ext cx="68771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в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спальню сегодня ворвется,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Ресничек черных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нежно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коснется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Улыбкой беспечной в тебе отзовется…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Проснись же скорее! С днем солнца! С днем солнца!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33165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лучик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78" y="332656"/>
            <a:ext cx="318252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121</TotalTime>
  <Words>502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2018-05-03T19:28:58Z</dcterms:modified>
</cp:coreProperties>
</file>