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1" r:id="rId16"/>
    <p:sldId id="26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citaty.su/aforizmy-i-citaty-pro-detstv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0959" y="0"/>
            <a:ext cx="705994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гостях 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у </a:t>
            </a:r>
            <a:r>
              <a:rPr lang="ru-RU" sz="4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татьяны</a:t>
            </a: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сытая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3" y="400506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862048"/>
            <a:ext cx="88388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в картинной галерее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r>
              <a:rPr lang="ru-RU" sz="2000" b="1" spc="50" dirty="0">
                <a:ln w="11430"/>
                <a:solidFill>
                  <a:srgbClr val="00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ru-RU" sz="2000" b="1" spc="50" dirty="0" smtClean="0">
                <a:ln w="11430"/>
                <a:solidFill>
                  <a:srgbClr val="00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  классов.</a:t>
            </a:r>
            <a:endParaRPr lang="ru-RU" sz="2000" b="1" spc="50" dirty="0" smtClean="0">
              <a:ln w="11430"/>
              <a:solidFill>
                <a:srgbClr val="0033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4" y="476672"/>
            <a:ext cx="5887838" cy="58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828" y="2784827"/>
            <a:ext cx="26973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Детство —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_____________,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которой не терпится обжечь свои белые крылышки в пламени юности.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А. Бертран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7263" y="150670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бабочка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6" y="404664"/>
            <a:ext cx="6125666" cy="61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0192" y="2373634"/>
            <a:ext cx="2622797" cy="14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вспоминаю детство, и у меня заболевает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нежностью ___________ . 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Анатолий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Мариенгоф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343740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сердце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6197674" cy="619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373851"/>
            <a:ext cx="26277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Детство заканчивается тогда, когда появляются воспоминания,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вызывающие __________.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грусть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125666" cy="61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8184" y="2636912"/>
            <a:ext cx="27072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снова хочу стать маленькой, потому что разбитые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заживают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быстрее, чем разбитое сердце…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0" y="26534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коленки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66" y="397791"/>
            <a:ext cx="6019639" cy="60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493" y="2212979"/>
            <a:ext cx="3248363" cy="150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Лучший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сделать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детей хорошими – это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сделать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счастливыми. – Оскар Уайльд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11247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способ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7" y="450849"/>
            <a:ext cx="6053658" cy="605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8185" y="2867737"/>
            <a:ext cx="27364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пятилетнего ребенка до меня только шаг. От новорожденного до меня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страшное _____________.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Лев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Толстой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47251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расстояние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6"/>
          <a:stretch/>
        </p:blipFill>
        <p:spPr bwMode="auto">
          <a:xfrm>
            <a:off x="5897" y="0"/>
            <a:ext cx="91381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3254" y="1587545"/>
            <a:ext cx="3622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Нигде, ни в каком городе мира,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не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светят так ярко, как в городе </a:t>
            </a:r>
            <a:r>
              <a:rPr lang="ru-RU" sz="280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детства.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0120" y="17008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звёзды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Афоризмы и цитаты про детство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citaty.su/aforizmy-i-citaty-pro-detstvo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3047283"/>
            <a:ext cx="42192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Татьяна Сытая родилась 1 сентября 1968 года, в 1991 году закончила Харьковский национальный университет им. </a:t>
            </a:r>
            <a:r>
              <a:rPr lang="ru-RU" sz="1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Каразина</a:t>
            </a:r>
            <a:r>
              <a:rPr lang="ru-RU" sz="1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Татьяна Сытая -- талантливая </a:t>
            </a:r>
            <a:r>
              <a:rPr lang="ru-RU" sz="1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художница-иллюстратор. </a:t>
            </a:r>
            <a:r>
              <a:rPr lang="ru-RU" sz="1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живет и работает в Санкт - Петербурге . </a:t>
            </a:r>
            <a:endParaRPr lang="ru-RU" sz="1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Ее </a:t>
            </a:r>
            <a:r>
              <a:rPr lang="ru-RU" sz="1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работы привлекают своей исключительной искренностью, теплотой, радостью и теплотой. Работы Татьяны яркие и красочные </a:t>
            </a:r>
            <a:r>
              <a:rPr lang="ru-RU" sz="1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просто </a:t>
            </a:r>
            <a:r>
              <a:rPr lang="ru-RU" sz="1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завораживают своей непосредственностью . </a:t>
            </a:r>
            <a:endParaRPr lang="ru-RU" sz="1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Художница </a:t>
            </a:r>
            <a:r>
              <a:rPr lang="ru-RU" sz="1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пишет много работ к сборникам детских рассказов и сказок.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Олень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4" y="190041"/>
            <a:ext cx="46262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5" y="371654"/>
            <a:ext cx="6073813" cy="60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44208" y="2772796"/>
            <a:ext cx="24862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случаются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только в детстве.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Владислав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Гжегорчик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2699" y="13407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Чудеса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0258"/>
            <a:ext cx="6170072" cy="61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09530"/>
            <a:ext cx="29463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Каждый ребенок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______________.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Трудность в том, чтобы остаться художником, выйдя из детского возраста.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Пабло Пикассо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639" y="12687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художник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921338" cy="59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7295" y="2636912"/>
            <a:ext cx="261359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____________,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чьи крылышки укорачиваются по мере того, как растут их руки и ноги.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11967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ангелочки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04" y="404664"/>
            <a:ext cx="6092838" cy="60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996952"/>
            <a:ext cx="26035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наконец возвращаешься в свой старый дом, оказывается, что искал ты не свой старый дом, а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свое ____________.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Сэм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Юинг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62508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детство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7" y="476672"/>
            <a:ext cx="6053658" cy="605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84168" y="2708920"/>
            <a:ext cx="28838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Детству следует оказывать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величайшее _____________.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Ювенал Децим </a:t>
            </a:r>
            <a:endParaRPr lang="ru-RU" sz="2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Юний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28390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уважение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6053658" cy="605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2867737"/>
            <a:ext cx="26755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Годы детства — это прежде всего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_____________сердца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Василий Александрович Сухомлинский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51610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воспитание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053658" cy="605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44208" y="2708920"/>
            <a:ext cx="24862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Снег, иначе говоря — детство, иначе говоря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__________.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Эмиль Мишель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Чоран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20272" y="334468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счастье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354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2016-01-10T12:56:23Z</dcterms:created>
  <dcterms:modified xsi:type="dcterms:W3CDTF">2018-05-05T19:49:52Z</dcterms:modified>
</cp:coreProperties>
</file>