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9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4" d="100"/>
          <a:sy n="54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://www.megalyrics.ru/lyric/eng/katiusha-na-anghliiskom.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andex.ru/legal/fotki_termsofu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DyFJaPudo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994" cy="683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77727" y="332656"/>
            <a:ext cx="36756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 smtClean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Katusha</a:t>
            </a:r>
            <a:endParaRPr lang="ru-RU" sz="6000" dirty="0">
              <a:ln>
                <a:solidFill>
                  <a:srgbClr val="FFFF00"/>
                </a:solidFill>
              </a:ln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37" y="4156187"/>
            <a:ext cx="8856685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</a:t>
            </a:r>
            <a:endParaRPr lang="en-US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8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57996" y="1622231"/>
            <a:ext cx="460851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Interactive quiz</a:t>
            </a:r>
          </a:p>
          <a:p>
            <a:pPr algn="ctr"/>
            <a:r>
              <a:rPr lang="en-US" sz="24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for 8-11 Formers</a:t>
            </a:r>
            <a:endParaRPr lang="ru-RU" sz="2400" b="1" spc="50" dirty="0" smtClean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r="18323"/>
          <a:stretch/>
        </p:blipFill>
        <p:spPr bwMode="auto">
          <a:xfrm>
            <a:off x="0" y="21922"/>
            <a:ext cx="9144000" cy="683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38391" y="2348880"/>
            <a:ext cx="428396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Tell him as he defends </a:t>
            </a:r>
            <a:r>
              <a:rPr lang="en-US" sz="40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our home</a:t>
            </a:r>
            <a:r>
              <a:rPr lang="ru-RU" sz="40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40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that </a:t>
            </a:r>
            <a:r>
              <a:rPr lang="en-US" sz="40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grateful,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True </a:t>
            </a:r>
            <a:r>
              <a:rPr lang="en-US" sz="4000" b="0" dirty="0" err="1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Katusha</a:t>
            </a:r>
            <a:r>
              <a:rPr lang="en-US" sz="40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our </a:t>
            </a:r>
            <a:r>
              <a:rPr lang="en-US" sz="40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_______will </a:t>
            </a:r>
            <a:r>
              <a:rPr lang="en-US" sz="40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defend.</a:t>
            </a:r>
            <a:endParaRPr lang="ru-RU" sz="40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975648" y="343996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love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57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779912" y="1738088"/>
            <a:ext cx="515055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Apple trees and pear trees were a flower,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River </a:t>
            </a:r>
            <a:r>
              <a:rPr lang="ru-RU" sz="40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________ </a:t>
            </a:r>
            <a:r>
              <a:rPr lang="en-US" sz="40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was </a:t>
            </a:r>
            <a:r>
              <a:rPr lang="en-US" sz="40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rising all around.</a:t>
            </a:r>
            <a:endParaRPr lang="ru-RU" sz="40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62117" y="225260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mist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94" y="-1963594"/>
            <a:ext cx="9201894" cy="884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6873" y="250985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Young </a:t>
            </a:r>
            <a:r>
              <a:rPr lang="en-US" sz="4000" b="0" dirty="0" err="1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Katusha</a:t>
            </a:r>
            <a:r>
              <a:rPr lang="en-US" sz="40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4000" b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went </a:t>
            </a:r>
            <a:r>
              <a:rPr lang="en-US" sz="40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strolling </a:t>
            </a:r>
            <a:endParaRPr lang="ru-RU" sz="4000" b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by </a:t>
            </a:r>
            <a:r>
              <a:rPr lang="en-US" sz="40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the hour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On the steep banks,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O'er the </a:t>
            </a:r>
            <a:r>
              <a:rPr lang="en-US" sz="40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rocky</a:t>
            </a:r>
            <a:r>
              <a:rPr lang="ru-RU" sz="40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________ </a:t>
            </a:r>
            <a:r>
              <a:rPr lang="en-US" sz="40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</a:t>
            </a:r>
            <a:endParaRPr lang="ru-RU" sz="40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445097" y="381653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ground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91344"/>
            <a:ext cx="622818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/>
              <a:t>Apple trees and </a:t>
            </a:r>
            <a:r>
              <a:rPr lang="en-US" sz="2000" b="1" dirty="0">
                <a:solidFill>
                  <a:srgbClr val="FF0000"/>
                </a:solidFill>
              </a:rPr>
              <a:t>pear </a:t>
            </a:r>
            <a:r>
              <a:rPr lang="en-US" sz="2000" b="1" dirty="0"/>
              <a:t>trees were a flower,</a:t>
            </a:r>
          </a:p>
          <a:p>
            <a:pPr algn="r"/>
            <a:r>
              <a:rPr lang="en-US" sz="2000" b="1" dirty="0"/>
              <a:t>River </a:t>
            </a:r>
            <a:r>
              <a:rPr lang="en-US" sz="2000" b="1" dirty="0">
                <a:solidFill>
                  <a:srgbClr val="FF0000"/>
                </a:solidFill>
              </a:rPr>
              <a:t>mist </a:t>
            </a:r>
            <a:r>
              <a:rPr lang="en-US" sz="2000" b="1" dirty="0"/>
              <a:t>was rising all around.</a:t>
            </a:r>
          </a:p>
          <a:p>
            <a:pPr algn="r"/>
            <a:r>
              <a:rPr lang="en-US" sz="2000" b="1" dirty="0"/>
              <a:t>Young </a:t>
            </a:r>
            <a:r>
              <a:rPr lang="en-US" sz="2000" b="1" dirty="0" err="1"/>
              <a:t>Katusha</a:t>
            </a:r>
            <a:r>
              <a:rPr lang="en-US" sz="2000" b="1" dirty="0"/>
              <a:t> went strolling by the hour</a:t>
            </a:r>
          </a:p>
          <a:p>
            <a:pPr algn="r"/>
            <a:r>
              <a:rPr lang="en-US" sz="2000" b="1" dirty="0"/>
              <a:t>On the steep </a:t>
            </a:r>
            <a:r>
              <a:rPr lang="en-US" sz="2000" b="1" dirty="0">
                <a:solidFill>
                  <a:srgbClr val="FF0000"/>
                </a:solidFill>
              </a:rPr>
              <a:t>banks</a:t>
            </a:r>
            <a:r>
              <a:rPr lang="en-US" sz="2000" b="1" dirty="0"/>
              <a:t>,</a:t>
            </a:r>
          </a:p>
          <a:p>
            <a:pPr algn="r"/>
            <a:r>
              <a:rPr lang="en-US" sz="2000" b="1" dirty="0"/>
              <a:t>O'er the rocky </a:t>
            </a:r>
            <a:r>
              <a:rPr lang="en-US" sz="2000" b="1" dirty="0">
                <a:solidFill>
                  <a:srgbClr val="FF0000"/>
                </a:solidFill>
              </a:rPr>
              <a:t>ground</a:t>
            </a:r>
            <a:r>
              <a:rPr lang="en-US" sz="2000" b="1" dirty="0"/>
              <a:t>.</a:t>
            </a:r>
          </a:p>
          <a:p>
            <a:pPr algn="r"/>
            <a:endParaRPr lang="en-US" sz="2000" b="1" dirty="0"/>
          </a:p>
          <a:p>
            <a:pPr algn="r"/>
            <a:r>
              <a:rPr lang="en-US" sz="2000" b="1" dirty="0"/>
              <a:t>By the river's bank she sang a love </a:t>
            </a:r>
            <a:r>
              <a:rPr lang="en-US" sz="2000" b="1" dirty="0">
                <a:solidFill>
                  <a:srgbClr val="FF0000"/>
                </a:solidFill>
              </a:rPr>
              <a:t>song</a:t>
            </a:r>
          </a:p>
          <a:p>
            <a:pPr algn="r"/>
            <a:r>
              <a:rPr lang="en-US" sz="2000" b="1" dirty="0"/>
              <a:t>Of her hero in a distant land.</a:t>
            </a:r>
          </a:p>
          <a:p>
            <a:pPr algn="r"/>
            <a:r>
              <a:rPr lang="en-US" sz="2000" b="1" dirty="0"/>
              <a:t>Of the one she'd dearly loved for so long,</a:t>
            </a:r>
          </a:p>
          <a:p>
            <a:pPr algn="r"/>
            <a:r>
              <a:rPr lang="en-US" sz="2000" b="1" dirty="0"/>
              <a:t>Holding tight his letters in her </a:t>
            </a:r>
            <a:r>
              <a:rPr lang="en-US" sz="2000" b="1" dirty="0">
                <a:solidFill>
                  <a:srgbClr val="FF0000"/>
                </a:solidFill>
              </a:rPr>
              <a:t>hand</a:t>
            </a:r>
            <a:r>
              <a:rPr lang="en-US" sz="2000" b="1" dirty="0"/>
              <a:t>.</a:t>
            </a:r>
          </a:p>
          <a:p>
            <a:pPr algn="r"/>
            <a:endParaRPr lang="en-US" sz="2000" b="1" dirty="0"/>
          </a:p>
          <a:p>
            <a:pPr algn="r"/>
            <a:r>
              <a:rPr lang="en-US" sz="2000" b="1" dirty="0"/>
              <a:t>Oh, my song, song of a maiden's true love</a:t>
            </a:r>
            <a:r>
              <a:rPr lang="en-US" sz="2000" b="1" dirty="0" smtClean="0"/>
              <a:t>,</a:t>
            </a:r>
            <a:endParaRPr lang="en-US" sz="2000" b="1" dirty="0"/>
          </a:p>
          <a:p>
            <a:pPr algn="r"/>
            <a:r>
              <a:rPr lang="en-US" sz="2000" b="1" dirty="0"/>
              <a:t>To my dear one travel with the </a:t>
            </a:r>
            <a:r>
              <a:rPr lang="en-US" sz="2000" b="1" dirty="0">
                <a:solidFill>
                  <a:srgbClr val="FF0000"/>
                </a:solidFill>
              </a:rPr>
              <a:t>sun</a:t>
            </a:r>
            <a:r>
              <a:rPr lang="en-US" sz="2000" b="1" dirty="0"/>
              <a:t>.</a:t>
            </a:r>
          </a:p>
          <a:p>
            <a:pPr algn="r"/>
            <a:r>
              <a:rPr lang="en-US" sz="2000" b="1" dirty="0"/>
              <a:t>To the one with whom </a:t>
            </a:r>
            <a:r>
              <a:rPr lang="en-US" sz="2000" b="1" dirty="0" err="1"/>
              <a:t>Katusha</a:t>
            </a:r>
            <a:r>
              <a:rPr lang="en-US" sz="2000" b="1" dirty="0"/>
              <a:t> knew love,</a:t>
            </a:r>
          </a:p>
          <a:p>
            <a:pPr algn="r"/>
            <a:r>
              <a:rPr lang="en-US" sz="2000" b="1" dirty="0"/>
              <a:t>Bring my </a:t>
            </a:r>
            <a:r>
              <a:rPr lang="en-US" sz="2000" b="1" dirty="0">
                <a:solidFill>
                  <a:srgbClr val="FF0000"/>
                </a:solidFill>
              </a:rPr>
              <a:t>greetings</a:t>
            </a:r>
            <a:r>
              <a:rPr lang="en-US" sz="2000" b="1" dirty="0"/>
              <a:t> to him, one by one.</a:t>
            </a:r>
          </a:p>
          <a:p>
            <a:pPr algn="r"/>
            <a:endParaRPr lang="en-US" sz="2000" b="1" dirty="0"/>
          </a:p>
          <a:p>
            <a:pPr algn="r"/>
            <a:r>
              <a:rPr lang="en-US" sz="2000" b="1" dirty="0"/>
              <a:t>Let him know that I am true and faithful,</a:t>
            </a:r>
          </a:p>
          <a:p>
            <a:pPr algn="r"/>
            <a:r>
              <a:rPr lang="en-US" sz="2000" b="1" dirty="0"/>
              <a:t>Let him hear the love </a:t>
            </a:r>
            <a:r>
              <a:rPr lang="en-US" sz="2000" b="1" dirty="0">
                <a:solidFill>
                  <a:srgbClr val="FF0000"/>
                </a:solidFill>
              </a:rPr>
              <a:t>song</a:t>
            </a:r>
            <a:r>
              <a:rPr lang="en-US" sz="2000" b="1" dirty="0"/>
              <a:t> that I send.</a:t>
            </a:r>
          </a:p>
          <a:p>
            <a:pPr algn="r"/>
            <a:r>
              <a:rPr lang="en-US" sz="2000" b="1" dirty="0"/>
              <a:t>Tell him as he defends our home that grateful,</a:t>
            </a:r>
          </a:p>
          <a:p>
            <a:pPr algn="r"/>
            <a:r>
              <a:rPr lang="en-US" sz="2000" b="1" dirty="0"/>
              <a:t>True </a:t>
            </a:r>
            <a:r>
              <a:rPr lang="en-US" sz="2000" b="1" dirty="0" err="1"/>
              <a:t>Katusha</a:t>
            </a:r>
            <a:r>
              <a:rPr lang="en-US" sz="2000" b="1" dirty="0"/>
              <a:t> our </a:t>
            </a:r>
            <a:r>
              <a:rPr lang="en-US" sz="2000" b="1" dirty="0">
                <a:solidFill>
                  <a:srgbClr val="FF0000"/>
                </a:solidFill>
              </a:rPr>
              <a:t>love</a:t>
            </a:r>
            <a:r>
              <a:rPr lang="en-US" sz="2000" b="1" dirty="0"/>
              <a:t> will defend.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980728"/>
            <a:ext cx="1944216" cy="360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 smtClean="0">
                <a:ln>
                  <a:solidFill>
                    <a:srgbClr val="FFFF00"/>
                  </a:solidFill>
                </a:ln>
                <a:solidFill>
                  <a:prstClr val="black"/>
                </a:solidFill>
                <a:latin typeface="Arial Black" panose="020B0A04020102020204" pitchFamily="34" charset="0"/>
              </a:rPr>
              <a:t>Let’s sing it along!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5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2911" y="148478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Катюша (на английском)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http://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www.megalyrics.ru/lyric/eng/katiusha-na-anghliiskom.htm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 smtClean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http://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yandex.ru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https://yandex.ru/legal/fotki_termsofuse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2186" y="335699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Песня «Катюша» 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переведена на многие языки, в том числе и на английский. 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Угадайте, какие слова должны быть в строках знаменитой и 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любимой всеми песни!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Перед началом Вы можете прослушать эту песню по ссылке </a:t>
            </a:r>
            <a:r>
              <a:rPr lang="en-US" sz="36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hlinkClick r:id="rId2"/>
              </a:rPr>
              <a:t>https://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hlinkClick r:id="rId2"/>
              </a:rPr>
              <a:t>youtu.be/WDyFJaPudoY</a:t>
            </a:r>
            <a:r>
              <a:rPr lang="ru-RU" sz="36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36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9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91974" y="2157473"/>
            <a:ext cx="433849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Apple trees and </a:t>
            </a:r>
            <a:r>
              <a:rPr lang="ru-RU" sz="40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_______ </a:t>
            </a:r>
            <a:r>
              <a:rPr lang="en-US" sz="40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trees </a:t>
            </a:r>
            <a:r>
              <a:rPr lang="en-US" sz="40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were a flower,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River mist was rising all around.</a:t>
            </a:r>
            <a:endParaRPr lang="ru-RU" sz="40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092280" y="76470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pear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127" y="-21704"/>
            <a:ext cx="10334492" cy="687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72055" y="3140968"/>
            <a:ext cx="417646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Young </a:t>
            </a:r>
            <a:r>
              <a:rPr lang="en-US" sz="4000" b="0" dirty="0" err="1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Katusha</a:t>
            </a:r>
            <a:r>
              <a:rPr lang="en-US" sz="40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went strolling by the hour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On the </a:t>
            </a:r>
            <a:r>
              <a:rPr lang="en-US" sz="40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steep</a:t>
            </a:r>
            <a:r>
              <a:rPr lang="ru-RU" sz="40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_______</a:t>
            </a:r>
            <a:r>
              <a:rPr lang="en-US" sz="40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,</a:t>
            </a:r>
            <a:endParaRPr lang="en-US" sz="40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O'er the rocky ground.</a:t>
            </a:r>
            <a:endParaRPr lang="ru-RU" sz="40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360287" y="3933056"/>
            <a:ext cx="196412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banks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23" y="5118"/>
            <a:ext cx="10095284" cy="685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16065" y="937538"/>
            <a:ext cx="949445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By the river's bank she sang </a:t>
            </a:r>
            <a:endParaRPr lang="ru-RU" sz="4000" b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 love song</a:t>
            </a:r>
            <a:endParaRPr lang="ru-RU" sz="4000" b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Of </a:t>
            </a:r>
            <a:r>
              <a:rPr lang="en-US" sz="40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her </a:t>
            </a:r>
            <a:r>
              <a:rPr lang="en-US" sz="40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______ in </a:t>
            </a:r>
            <a:r>
              <a:rPr lang="en-US" sz="40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 distant land.</a:t>
            </a:r>
            <a:endParaRPr lang="ru-RU" sz="40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46986" y="162203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hero</a:t>
            </a: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602" y="0"/>
            <a:ext cx="111109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7380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Of the one she'd dearly loved for so long,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Holding tight his letters </a:t>
            </a:r>
            <a:endParaRPr lang="ru-RU" sz="4000" b="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in her</a:t>
            </a:r>
            <a:r>
              <a:rPr lang="ru-RU" sz="40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_______ </a:t>
            </a:r>
            <a:r>
              <a:rPr lang="en-US" sz="40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</a:t>
            </a:r>
            <a:endParaRPr lang="en-US" sz="40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3728" y="230635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hand</a:t>
            </a:r>
            <a:endParaRPr lang="en-US" sz="4400" b="1" kern="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864" y="0"/>
            <a:ext cx="9343097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9" y="1738088"/>
            <a:ext cx="714006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Oh, my song, song of a maiden's true love</a:t>
            </a:r>
            <a:r>
              <a:rPr lang="en-US" sz="40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,</a:t>
            </a:r>
            <a:endParaRPr lang="en-US" sz="40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To my dear one travel with </a:t>
            </a:r>
            <a:r>
              <a:rPr lang="en-US" sz="40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the</a:t>
            </a:r>
            <a:r>
              <a:rPr lang="ru-RU" sz="40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_______ </a:t>
            </a:r>
            <a:r>
              <a:rPr lang="en-US" sz="40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</a:t>
            </a:r>
            <a:endParaRPr lang="ru-RU" sz="40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792833" y="249289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anose="020B0A04020102020204" pitchFamily="34" charset="0"/>
              </a:rPr>
              <a:t>sun</a:t>
            </a:r>
            <a:endParaRPr lang="en-US" sz="4400" b="1" kern="0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397" y="0"/>
            <a:ext cx="101982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9759" y="90872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To the one with whom </a:t>
            </a:r>
            <a:r>
              <a:rPr lang="en-US" sz="4000" b="0" dirty="0" err="1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Katusha</a:t>
            </a:r>
            <a:r>
              <a:rPr lang="en-US" sz="40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knew love,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Bring my </a:t>
            </a:r>
            <a:r>
              <a:rPr lang="ru-RU" sz="40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__________ </a:t>
            </a:r>
            <a:r>
              <a:rPr lang="en-US" sz="40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to </a:t>
            </a:r>
            <a:r>
              <a:rPr lang="en-US" sz="40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him, one by one.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15816" y="154448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anose="020B0A04020102020204" pitchFamily="34" charset="0"/>
              </a:rPr>
              <a:t>greetings</a:t>
            </a:r>
            <a:endParaRPr lang="en-US" sz="4400" b="1" kern="0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704" y="-43870"/>
            <a:ext cx="10321027" cy="687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170548" y="2353334"/>
            <a:ext cx="378240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Let him know that I am true and faithful,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Let him hear the love </a:t>
            </a:r>
            <a:r>
              <a:rPr lang="ru-RU" sz="40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________ </a:t>
            </a:r>
            <a:r>
              <a:rPr lang="en-US" sz="40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that </a:t>
            </a:r>
            <a:r>
              <a:rPr lang="en-US" sz="40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I send.</a:t>
            </a:r>
            <a:endParaRPr lang="ru-RU" sz="40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84601" y="378904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song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112</TotalTime>
  <Words>433</Words>
  <Application>Microsoft Office PowerPoint</Application>
  <PresentationFormat>Экран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30</cp:revision>
  <dcterms:created xsi:type="dcterms:W3CDTF">2016-01-10T12:56:23Z</dcterms:created>
  <dcterms:modified xsi:type="dcterms:W3CDTF">2018-05-09T00:43:00Z</dcterms:modified>
</cp:coreProperties>
</file>