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0" r:id="rId23"/>
    <p:sldId id="274" r:id="rId24"/>
    <p:sldId id="279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52"/>
            <a:ext cx="9144000" cy="69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016" y="0"/>
            <a:ext cx="856046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Марина </a:t>
            </a:r>
            <a:r>
              <a:rPr lang="ru-RU" sz="44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филатова</a:t>
            </a:r>
            <a:r>
              <a:rPr lang="ru-RU" sz="4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4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 её весна</a:t>
            </a:r>
            <a:endParaRPr lang="ru-RU" sz="4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80563"/>
            <a:ext cx="5184576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9044" y="1628800"/>
            <a:ext cx="4073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«Угадай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авторское название композиции»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6-11 классов.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1" y="5661248"/>
            <a:ext cx="86789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Цветенье нежности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2" y="413019"/>
            <a:ext cx="4408512" cy="52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661248"/>
            <a:ext cx="914399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Среди душистых свежих трав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26"/>
            <a:ext cx="6048672" cy="49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1" y="5661248"/>
            <a:ext cx="86789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Ромашки нежные </a:t>
            </a:r>
            <a:r>
              <a:rPr lang="ru-RU" sz="4000" b="1" kern="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созданья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1" y="324417"/>
            <a:ext cx="6658927" cy="514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1" y="5661248"/>
            <a:ext cx="86789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Дней теплых возрождение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51" y="404664"/>
            <a:ext cx="6153288" cy="506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24544" y="5661248"/>
            <a:ext cx="98650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хороша весна в деревне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70" y="410703"/>
            <a:ext cx="5074502" cy="51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25714" y="5877272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Расцвела сирень в саду моём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5813"/>
            <a:ext cx="5976664" cy="553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5661248"/>
            <a:ext cx="64087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Краски весны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29204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Нарциссы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6116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5776" y="5661248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Первоцветы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9" y="476563"/>
            <a:ext cx="55434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тебя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8271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3" y="5661248"/>
            <a:ext cx="84629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Нежная песня весны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81" y="483019"/>
            <a:ext cx="5937448" cy="51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танце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378"/>
            <a:ext cx="791955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5661248"/>
            <a:ext cx="56166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Ароматы весны…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58" y="332656"/>
            <a:ext cx="675421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696744" cy="484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5661248"/>
            <a:ext cx="56166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Весенний вальс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29172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Весна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1784"/>
            <a:ext cx="697421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Конец</a:t>
            </a:r>
          </a:p>
          <a:p>
            <a:pPr algn="ctr"/>
            <a:endParaRPr lang="ru-RU" sz="6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Продолжение следует…</a:t>
            </a:r>
          </a:p>
          <a:p>
            <a:pPr algn="ctr"/>
            <a:endParaRPr lang="ru-RU" sz="4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 следующих встреч!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5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6" y="5309617"/>
            <a:ext cx="860694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Тюльпаны, </a:t>
            </a:r>
            <a:r>
              <a:rPr lang="ru-RU" sz="4000" b="1" kern="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юльпаны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поют о весне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56" y="332656"/>
            <a:ext cx="5557280" cy="48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252536" y="5661248"/>
            <a:ext cx="96490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Весення</a:t>
            </a: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 рапсодия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4" y="260648"/>
            <a:ext cx="5217368" cy="50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229" y="5661248"/>
            <a:ext cx="8834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Весеннее настроение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31" y="444628"/>
            <a:ext cx="6515433" cy="50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229" y="5661248"/>
            <a:ext cx="8834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Дивный подарок весны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257331" cy="478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5661248"/>
            <a:ext cx="58326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Подснежники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3" y="775928"/>
            <a:ext cx="5897523" cy="446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661248"/>
            <a:ext cx="84249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Предвестники весны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63" y="526734"/>
            <a:ext cx="6393170" cy="49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114" y="5291034"/>
            <a:ext cx="904777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Подснежников 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дивная нежность</a:t>
            </a:r>
            <a:endParaRPr lang="en-US" sz="44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87" y="476672"/>
            <a:ext cx="6334624" cy="47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122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2016-01-10T12:56:23Z</dcterms:created>
  <dcterms:modified xsi:type="dcterms:W3CDTF">2018-05-17T15:10:24Z</dcterms:modified>
</cp:coreProperties>
</file>