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47" d="100"/>
          <a:sy n="47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E02-34B0-4B25-AEF0-DCAE3FAECF0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0E02-34B0-4B25-AEF0-DCAE3FAECF0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3B4F-171F-407B-B2D9-1FD0AF774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</a:rPr>
              <a:t>Художественные материалы для уроков изобразительного искусства</a:t>
            </a:r>
            <a:endParaRPr lang="ru-RU" sz="32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Подготовила материал: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Трифонова Людмила Петровна,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учитель ИЗО, МХК,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МБОУ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Арефинская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СОШ,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Нижегородская область.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00138" y="-619125"/>
            <a:ext cx="11344276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Клеенка</a:t>
            </a:r>
            <a:endParaRPr lang="ru-RU" dirty="0"/>
          </a:p>
        </p:txBody>
      </p:sp>
      <p:pic>
        <p:nvPicPr>
          <p:cNvPr id="4" name="Содержимое 3" descr="lookwithc164fb4022009a93bff2fa0822cac81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142984"/>
            <a:ext cx="4572032" cy="3810027"/>
          </a:xfrm>
        </p:spPr>
      </p:pic>
      <p:pic>
        <p:nvPicPr>
          <p:cNvPr id="6" name="Рисунок 5" descr="4__upload_resize_cache_iblock_404_200_250_10240811ca8906714d1a9f41f2f5b358d_404dce2f27c226c2bfe81cc4bb38c44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500174"/>
            <a:ext cx="3021827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Источники: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Учебник. Изобразительное искусство. Ты изображаешь, украшаешь и строишь. 1 класс: учеб. для </a:t>
            </a:r>
            <a:r>
              <a:rPr lang="ru-RU" sz="2400" dirty="0" err="1" smtClean="0"/>
              <a:t>общеобразоват</a:t>
            </a:r>
            <a:r>
              <a:rPr lang="ru-RU" sz="2400" dirty="0" smtClean="0"/>
              <a:t>. учреждений /</a:t>
            </a:r>
            <a:r>
              <a:rPr lang="ru-RU" sz="2400" dirty="0" err="1" smtClean="0"/>
              <a:t>Л.А.Неменская</a:t>
            </a:r>
            <a:r>
              <a:rPr lang="ru-RU" sz="2400" dirty="0" smtClean="0"/>
              <a:t>; под ред. </a:t>
            </a:r>
            <a:r>
              <a:rPr lang="ru-RU" sz="2400" dirty="0" err="1" smtClean="0"/>
              <a:t>Б.М.Неменского</a:t>
            </a:r>
            <a:r>
              <a:rPr lang="ru-RU" sz="2400" dirty="0" smtClean="0"/>
              <a:t>. – 2-е изд. – М.: Просвещение, 2012.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19" y="785795"/>
            <a:ext cx="7772400" cy="16350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990000"/>
                </a:solidFill>
              </a:rPr>
              <a:t>                         </a:t>
            </a:r>
            <a:r>
              <a:rPr lang="ru-RU" sz="2800" b="1" dirty="0" smtClean="0">
                <a:solidFill>
                  <a:srgbClr val="990000"/>
                </a:solidFill>
              </a:rPr>
              <a:t>Художественные материалы </a:t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990000"/>
                </a:solidFill>
              </a:rPr>
              <a:t>                для уроков изобразительного искусства</a:t>
            </a:r>
            <a:endParaRPr lang="ru-RU" sz="2800" b="1" dirty="0">
              <a:solidFill>
                <a:srgbClr val="990000"/>
              </a:solidFill>
            </a:endParaRPr>
          </a:p>
        </p:txBody>
      </p:sp>
      <p:pic>
        <p:nvPicPr>
          <p:cNvPr id="4" name="Рисунок 3" descr="jcosbdm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285992"/>
            <a:ext cx="5672229" cy="3786214"/>
          </a:xfrm>
          <a:prstGeom prst="rect">
            <a:avLst/>
          </a:prstGeom>
        </p:spPr>
      </p:pic>
      <p:pic>
        <p:nvPicPr>
          <p:cNvPr id="5" name="Рисунок 4" descr="c57d43f537091e318f373ed90870ae15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786058"/>
            <a:ext cx="3619504" cy="2788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255198-500x5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7687" y="1214422"/>
            <a:ext cx="3286148" cy="4525963"/>
          </a:xfrm>
        </p:spPr>
      </p:pic>
      <p:pic>
        <p:nvPicPr>
          <p:cNvPr id="4" name="Picture 2" descr="http://burocratos.ru/images/2320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464347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03_newimg128312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66"/>
            <a:ext cx="4852393" cy="4500594"/>
          </a:xfrm>
          <a:prstGeom prst="rect">
            <a:avLst/>
          </a:prstGeom>
        </p:spPr>
      </p:pic>
      <p:pic>
        <p:nvPicPr>
          <p:cNvPr id="6" name="Рисунок 5" descr="221575_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714356"/>
            <a:ext cx="3929090" cy="4643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ПАСТЕЛЬ   (сухая)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507207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ВОСКОВЫЕ МЕЛКИ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229600" cy="1143000"/>
          </a:xfrm>
        </p:spPr>
        <p:txBody>
          <a:bodyPr/>
          <a:lstStyle/>
          <a:p>
            <a:r>
              <a:rPr lang="ru-RU" dirty="0" smtClean="0"/>
              <a:t>карандаши</a:t>
            </a:r>
            <a:endParaRPr lang="ru-RU" dirty="0"/>
          </a:p>
        </p:txBody>
      </p:sp>
      <p:pic>
        <p:nvPicPr>
          <p:cNvPr id="6" name="Рисунок 5" descr="12653063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262062"/>
            <a:ext cx="6934200" cy="4333875"/>
          </a:xfrm>
          <a:prstGeom prst="rect">
            <a:avLst/>
          </a:prstGeom>
        </p:spPr>
      </p:pic>
      <p:pic>
        <p:nvPicPr>
          <p:cNvPr id="9" name="Содержимое 4" descr="5002.00_8_tif_200x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794" y="4000504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0609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704" y="6165304"/>
            <a:ext cx="8229600" cy="1143000"/>
          </a:xfrm>
        </p:spPr>
        <p:txBody>
          <a:bodyPr/>
          <a:lstStyle/>
          <a:p>
            <a:r>
              <a:rPr lang="ru-RU" dirty="0" smtClean="0"/>
              <a:t>Бумага, ножницы, клей</a:t>
            </a:r>
            <a:endParaRPr lang="ru-RU" dirty="0"/>
          </a:p>
        </p:txBody>
      </p:sp>
      <p:pic>
        <p:nvPicPr>
          <p:cNvPr id="4" name="Содержимое 3" descr="20110829164917436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857232"/>
            <a:ext cx="6643734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1220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6314" y="571480"/>
            <a:ext cx="5852160" cy="4389120"/>
          </a:xfrm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4"/>
          <a:srcRect l="26667" t="11905" r="15555" b="11905"/>
          <a:stretch>
            <a:fillRect/>
          </a:stretch>
        </p:blipFill>
        <p:spPr>
          <a:xfrm>
            <a:off x="2428860" y="1928802"/>
            <a:ext cx="2857520" cy="35169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564357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ДОЩЕЧКА  ДЛЯ  ЛЕПКИ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3" descr="a4db68af4d23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36" y="164305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12652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642918"/>
            <a:ext cx="7643866" cy="5323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Художественные материалы для уроков изобразительного искусства</vt:lpstr>
      <vt:lpstr>                         Художественные материалы                  для уроков изобразительного искусства</vt:lpstr>
      <vt:lpstr>Слайд 3</vt:lpstr>
      <vt:lpstr>Слайд 4</vt:lpstr>
      <vt:lpstr>карандаши</vt:lpstr>
      <vt:lpstr>Бумага, ножницы, клей</vt:lpstr>
      <vt:lpstr>Слайд 7</vt:lpstr>
      <vt:lpstr>Слайд 8</vt:lpstr>
      <vt:lpstr>Слайд 9</vt:lpstr>
      <vt:lpstr>Клеенка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Художественные материалы на ИЗО</dc:title>
  <dc:creator>ИЗО</dc:creator>
  <cp:lastModifiedBy>User</cp:lastModifiedBy>
  <cp:revision>18</cp:revision>
  <dcterms:created xsi:type="dcterms:W3CDTF">2014-05-29T22:36:38Z</dcterms:created>
  <dcterms:modified xsi:type="dcterms:W3CDTF">2018-05-23T05:31:24Z</dcterms:modified>
</cp:coreProperties>
</file>