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drunkguest.com/raznocvetnye-zhivotny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354" y="415498"/>
            <a:ext cx="8435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Природы разноцветье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631414"/>
            <a:ext cx="5801628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2062103"/>
            <a:ext cx="88388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учащихся 4-7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8" y="2955340"/>
            <a:ext cx="3816713" cy="388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4"/>
            <a:ext cx="9162147" cy="685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30179" y="260648"/>
            <a:ext cx="46805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Розовый Робин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3" y="0"/>
            <a:ext cx="12186932" cy="683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47664" y="33112"/>
            <a:ext cx="504056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Паук-павлин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4" y="0"/>
            <a:ext cx="91730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332656"/>
            <a:ext cx="6552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Мексиканский краб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292" y="0"/>
            <a:ext cx="11630687" cy="68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9712" y="620688"/>
            <a:ext cx="61206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Радужный сверчок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43408"/>
            <a:ext cx="9144001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15816" y="476672"/>
            <a:ext cx="78488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Никобарский</a:t>
            </a: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голубь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6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32410" y="620688"/>
            <a:ext cx="80648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Фиолетовая улитка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393" y="0"/>
            <a:ext cx="103339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3728" y="332656"/>
            <a:ext cx="58681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Белый павлин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1" y="0"/>
            <a:ext cx="10310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97750" y="116632"/>
            <a:ext cx="727280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Мандаринки (рыбки)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677" y="7566"/>
            <a:ext cx="10226840" cy="685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5616" y="908720"/>
            <a:ext cx="699762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Розовая саранча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26040"/>
            <a:ext cx="9433824" cy="70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03648" y="260648"/>
            <a:ext cx="74888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Сине-желтый кузнечик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451" y="302359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Природа не всегда следует своим собственным правилам и часто преподносит нам сюрпризы, разукрашивая привычных животных в непривычные цвета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Угадайте, кто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перед Вами!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9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0"/>
            <a:ext cx="1113333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4888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Колибри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8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Конец!</a:t>
            </a:r>
            <a:endParaRPr lang="ru-RU" sz="8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8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8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65" y="3212976"/>
            <a:ext cx="904777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5400" b="1" kern="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Победителю – ура!</a:t>
            </a:r>
            <a:endParaRPr lang="en-US" sz="6000" b="1" kern="0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Неожиданно разноцветные животные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https://drunkguest.com/raznocvetnye-zhivotnye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0"/>
            <a:ext cx="939219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6570" y="260648"/>
            <a:ext cx="914400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Скворец с фиолетовой спиной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630" y="0"/>
            <a:ext cx="103031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331204"/>
            <a:ext cx="89644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Розовый </a:t>
            </a: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орхидейный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богомол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524"/>
            <a:ext cx="10299565" cy="68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96552" y="5661248"/>
            <a:ext cx="93610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Индийская лягушка-бык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2576"/>
            <a:ext cx="10361498" cy="704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8164" y="260648"/>
            <a:ext cx="89644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Красный бархатный муравей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732" y="0"/>
            <a:ext cx="10852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5874" y="332656"/>
            <a:ext cx="8892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Креветка-богомол </a:t>
            </a:r>
            <a:r>
              <a:rPr lang="ru-RU" sz="4000" b="1" kern="0" dirty="0" err="1">
                <a:solidFill>
                  <a:srgbClr val="FFFF00"/>
                </a:solidFill>
                <a:latin typeface="Arial Black" panose="020B0A04020102020204" pitchFamily="34" charset="0"/>
              </a:rPr>
              <a:t>мантис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566" y="0"/>
            <a:ext cx="107627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39547" y="5877272"/>
            <a:ext cx="63367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Розовый кузнечик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377" y="6787"/>
            <a:ext cx="10274681" cy="68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72158" y="476672"/>
            <a:ext cx="60796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Синий лобстер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123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2016-01-10T12:56:23Z</dcterms:created>
  <dcterms:modified xsi:type="dcterms:W3CDTF">2018-05-28T09:13:23Z</dcterms:modified>
</cp:coreProperties>
</file>