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9" r:id="rId4"/>
    <p:sldId id="280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ynderesis.ru/2012/05/detstvo-eto-pamyatka-v-citatax-dlya-vzroslyx/" TargetMode="External"/><Relationship Id="rId2" Type="http://schemas.openxmlformats.org/officeDocument/2006/relationships/hyperlink" Target="http://creu.ru/izumitel-ny-e-raboty-hudozhnik-vladislav-leonovich-42258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andex.ru/legal/fotki_termsofuse/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278"/>
            <a:ext cx="9386591" cy="689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4789" y="116632"/>
            <a:ext cx="858921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Привет из детства</a:t>
            </a:r>
            <a:endParaRPr lang="ru-RU" sz="54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239" y="4549676"/>
            <a:ext cx="8856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Автор: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Ольга Михайловна </a:t>
            </a:r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Степанова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МБОУ «</a:t>
            </a:r>
            <a:r>
              <a:rPr lang="ru-RU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Цивильская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СОШ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</a:t>
            </a:r>
            <a:endParaRPr lang="ru-RU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имени Героя Советского Союза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М.В. Силантьева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города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Цивильск Чувашской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Республики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2018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962" y="1039961"/>
            <a:ext cx="30426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Приглашение                         на выставку картин художника Владислава </a:t>
            </a:r>
            <a:r>
              <a:rPr lang="ru-RU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Леоновича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 для учащихся                           5-11 классов</a:t>
            </a:r>
            <a:endParaRPr lang="ru-RU" sz="2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73" y="5118"/>
            <a:ext cx="9455150" cy="685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310281"/>
            <a:ext cx="84393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…когда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самое большое разочарование, если попадается киндер, который у тебя уже есть.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350" y="17728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6043101" cy="58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267557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когда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ты Гарри Поттер или </a:t>
            </a:r>
            <a:r>
              <a:rPr lang="ru-RU" sz="28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Винкс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а тебя отправляют в обычную школу.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48425" y="6926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217" y="0"/>
            <a:ext cx="99722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7704" y="836712"/>
            <a:ext cx="69847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когда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игрушки еще разговаривают, домик под столом и печенье под подушкой, а родители уже беспокоятся о твоем будущем и заставляют учить английский.</a:t>
            </a: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75648" y="40050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677" y="0"/>
            <a:ext cx="102531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9249" y="965543"/>
            <a:ext cx="31526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…когда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хочешь завтракать, обедать и ужинать </a:t>
            </a: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сладостями.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88906" y="4046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9"/>
            <a:ext cx="5743822" cy="5743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85192"/>
            <a:ext cx="25315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…когда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построить дом не проблема, были бы табуретки и </a:t>
            </a: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одеяла. 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43808" y="69002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" y="-20924"/>
            <a:ext cx="9195362" cy="687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9" y="3068959"/>
            <a:ext cx="32104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неповторимый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вкус мороженого с </a:t>
            </a:r>
            <a:r>
              <a:rPr lang="ru-RU" sz="28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ванилью,это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неподдельный </a:t>
            </a:r>
            <a:r>
              <a:rPr lang="ru-RU" sz="28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смех,это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мамины бесподобные оладушки с клубничным вареньем и вечно </a:t>
            </a: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тертые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колени.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67744" y="601287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558" y="0"/>
            <a:ext cx="97834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504" y="1052736"/>
            <a:ext cx="84235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…когда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всё-всё в первый раз, когда одна комната, это и поезд, и магазин, и больница, </a:t>
            </a: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      и </a:t>
            </a:r>
            <a:r>
              <a:rPr lang="ru-RU" sz="280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зАмок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                    и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пещера.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85103" y="10527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" y="0"/>
            <a:ext cx="94976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244" y="1124744"/>
            <a:ext cx="35396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…когда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деревья большие, сосульки вкусные и мама с папой молодые.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244" y="279507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Спасибо за интерес </a:t>
            </a: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выставке картин </a:t>
            </a: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Владислава </a:t>
            </a:r>
            <a:r>
              <a:rPr lang="ru-RU" sz="40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Леоновича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5003" y="4904234"/>
            <a:ext cx="86789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До следующих встреч!</a:t>
            </a:r>
            <a:endParaRPr lang="en-US" sz="4400" b="1" kern="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275631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Изумительно душевные работы художника Владислава </a:t>
            </a:r>
            <a:r>
              <a:rPr lang="ru-RU" sz="2000" dirty="0" err="1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Л</a:t>
            </a:r>
            <a:r>
              <a:rPr lang="ru-RU" sz="2000" dirty="0" err="1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еоновича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http://creu.ru/izumitel-ny-e-raboty-hudozhnik-vladislav-leonovich-42258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Изумительные работы! Художник Владислав </a:t>
            </a:r>
            <a:r>
              <a:rPr lang="ru-RU" sz="2000" dirty="0" err="1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Леонович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http://creu.ru/izumitel-ny-e-raboty-hudozhnik-vladislav-leonovich-42258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Детство – это… 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http://synderesis.ru/2012/05/detstvo-eto-pamyatka-v-citatax-dlya-vzroslyx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8568952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Есть в мире такие люди, которые сами того не подозревая, приносят в нашу жизнь добро, радость и улыбку. Талантливый художник-оформитель Владислав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Леонович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– один из них. Его потрясающие картины, выполненные в мягких тонах и оттенках, не только привлекают внимание зрителя, но и дарят ощущения тепла, уюта и праздника, а так же заряжают позитивом на целый день, вызывая улыбку. Ведь есть в них что-то душевное и искреннее, что делает серые будни чуточку ярче и интереснее. </a:t>
            </a:r>
          </a:p>
        </p:txBody>
      </p:sp>
    </p:spTree>
    <p:extLst>
      <p:ext uri="{BB962C8B-B14F-4D97-AF65-F5344CB8AC3E}">
        <p14:creationId xmlns:p14="http://schemas.microsoft.com/office/powerpoint/2010/main" val="312544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4"/>
            <a:ext cx="9213563" cy="694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3168352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Леонович</a:t>
            </a:r>
            <a:r>
              <a:rPr lang="ru-RU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Владислав Николаевич - художник из Минска с двадцатишестилетним стажем. </a:t>
            </a:r>
          </a:p>
          <a:p>
            <a:r>
              <a:rPr lang="ru-RU" b="1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Его картины, выполненные пастелью и маслом в мягких тонах и оттенках, дарят ощущения тепла, уюта и вызывают улыбку. А созданные художником образы переносят зрителя в чудесный мир воспоминаний о далёком прекрасном детстве.</a:t>
            </a:r>
          </a:p>
        </p:txBody>
      </p:sp>
    </p:spTree>
    <p:extLst>
      <p:ext uri="{BB962C8B-B14F-4D97-AF65-F5344CB8AC3E}">
        <p14:creationId xmlns:p14="http://schemas.microsoft.com/office/powerpoint/2010/main" val="388207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12968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Добро пожаловать </a:t>
            </a:r>
            <a:br>
              <a:rPr lang="ru-RU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</a:br>
            <a:r>
              <a:rPr lang="ru-RU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 чудесный мир детства </a:t>
            </a:r>
            <a:r>
              <a:rPr lang="ru-RU" sz="6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владислава</a:t>
            </a:r>
            <a:r>
              <a:rPr lang="ru-RU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ru-RU" sz="60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леоновича</a:t>
            </a:r>
            <a:r>
              <a:rPr lang="ru-RU" sz="6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! </a:t>
            </a:r>
            <a:endParaRPr lang="ru-RU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2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800038" y="2060848"/>
            <a:ext cx="288628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… когда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для счастья достаточно одного мороженого и когда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всегда есть деньги </a:t>
            </a:r>
            <a:r>
              <a:rPr lang="ru-RU" sz="24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– нарвал листьев, играешь дальше.</a:t>
            </a:r>
            <a:endParaRPr lang="ru-RU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9006" y="5892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4" y="332656"/>
            <a:ext cx="4968552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4879" y="574521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когда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коленки в зеленке, а пальцы в растаявшей шоколадке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80112" y="615473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841" y="0"/>
            <a:ext cx="9860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188640"/>
            <a:ext cx="87393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когда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соседский мальчик твой муж, кукла ваша дочка, а каша из песка.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97014" y="110853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681" y="0"/>
            <a:ext cx="9968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601945"/>
            <a:ext cx="818616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когда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«Сникерс» у тебя на лице, на шортах, на пальцах, на столе, на шторе, на Мурке и </a:t>
            </a: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в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животике.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917769"/>
            <a:ext cx="56886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6" y="0"/>
            <a:ext cx="93452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4808" y="4046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когда </a:t>
            </a:r>
            <a:r>
              <a:rPr lang="ru-RU" sz="28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всем искренне говоришь, кто ты на самом деле – пират, терминатор, принцесса – но тебе подло не верят!</a:t>
            </a:r>
            <a:endParaRPr lang="ru-RU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4808" y="167619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Это – детство!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520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Добро пожаловать  в чудесный мир детства владислава леоновича!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34</cp:revision>
  <dcterms:created xsi:type="dcterms:W3CDTF">2016-01-10T12:56:23Z</dcterms:created>
  <dcterms:modified xsi:type="dcterms:W3CDTF">2018-05-28T11:32:20Z</dcterms:modified>
</cp:coreProperties>
</file>