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79" r:id="rId15"/>
    <p:sldId id="280" r:id="rId16"/>
    <p:sldId id="282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unflowerfacts.com/2013/01/27/fun-flower-facts-lilac/" TargetMode="External"/><Relationship Id="rId2" Type="http://schemas.openxmlformats.org/officeDocument/2006/relationships/hyperlink" Target="http://gardenersnet.com/lilac/lilac-trivia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96598" cy="79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44067" y="0"/>
            <a:ext cx="9288067" cy="1538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700" b="1" cap="all" dirty="0" smtClean="0">
                <a:ln w="38100">
                  <a:solidFill>
                    <a:schemeClr val="bg1"/>
                  </a:solidFill>
                </a:ln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Queen </a:t>
            </a:r>
            <a:r>
              <a:rPr lang="en-US" sz="4700" b="1" cap="all" dirty="0">
                <a:ln w="38100">
                  <a:solidFill>
                    <a:schemeClr val="bg1"/>
                  </a:solidFill>
                </a:ln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of </a:t>
            </a:r>
            <a:r>
              <a:rPr lang="en-US" sz="4700" b="1" cap="all" dirty="0" smtClean="0">
                <a:ln w="38100">
                  <a:solidFill>
                    <a:schemeClr val="bg1"/>
                  </a:solidFill>
                </a:ln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Shrubs the lilac </a:t>
            </a:r>
            <a:endParaRPr lang="ru-RU" sz="4700" b="1" cap="all" dirty="0">
              <a:ln w="38100">
                <a:solidFill>
                  <a:schemeClr val="bg1"/>
                </a:solidFill>
              </a:ln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4853" y="3894103"/>
            <a:ext cx="5150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200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СОШ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№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 </a:t>
            </a: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М.В. Силантьева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Республики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201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2062103"/>
            <a:ext cx="8838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Lilac facts collection for the </a:t>
            </a:r>
            <a:r>
              <a:rPr lang="en-US" sz="280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7-11 </a:t>
            </a:r>
            <a:r>
              <a:rPr lang="en-US" sz="2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</a:t>
            </a:r>
            <a:r>
              <a:rPr lang="en-US" sz="280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ormers</a:t>
            </a: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" y="0"/>
            <a:ext cx="9584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664" y="476672"/>
            <a:ext cx="35745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There are annual lilac festivals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in 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North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America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cities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5" y="-39954"/>
            <a:ext cx="9280167" cy="742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76580" y="1556792"/>
            <a:ext cx="38486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Lilacs are native to Eastern Europe and Asia. The colonists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brought                           them 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to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America                                    in 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17th                             century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4" y="-134121"/>
            <a:ext cx="9200413" cy="734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60232" y="1516904"/>
            <a:ext cx="22999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Thomas Jefferson loved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lilacs 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and wrote about them in his gardening book.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9"/>
            <a:ext cx="91440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11" y="-171400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name "Lilac: comes from 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from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the Persian word "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lilaq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", which means flower.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039" y="1844824"/>
            <a:ext cx="28083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There are over 1,000 varieties of lilacs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                    Lilacs 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bushes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can                                live                                 over                                       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100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years!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2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707" y="-11015"/>
            <a:ext cx="9331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87707" y="1620908"/>
            <a:ext cx="29595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Wood from the lilac tree is amongst the densest and can be used to make musical instruments, knife handles and more!</a:t>
            </a:r>
          </a:p>
        </p:txBody>
      </p:sp>
    </p:spTree>
    <p:extLst>
      <p:ext uri="{BB962C8B-B14F-4D97-AF65-F5344CB8AC3E}">
        <p14:creationId xmlns:p14="http://schemas.microsoft.com/office/powerpoint/2010/main" val="37569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й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26" y="0"/>
            <a:ext cx="9718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36724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Lilacs are edible. Please pass the lilac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salad 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  <a:sym typeface="Wingdings" panose="05000000000000000000" pitchFamily="2" charset="2"/>
              </a:rPr>
              <a:t>:)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4664" y="66900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cap="all" dirty="0" smtClean="0">
                <a:ln w="0"/>
                <a:solidFill>
                  <a:srgbClr val="99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Spring is the very time to enjoy lilacs!</a:t>
            </a:r>
            <a:endParaRPr lang="ru-RU" sz="4800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800" cap="all" dirty="0">
              <a:ln w="0"/>
              <a:solidFill>
                <a:srgbClr val="99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6" y="1940527"/>
            <a:ext cx="83699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8" y="162880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Lilac trivia and facts 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gardenersnet.com/lilac/lilac-trivia.htm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Fun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flower facts: lilacs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https://funflowerfacts.com/2013/01/27/fun-flower-facts-lilac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endParaRPr lang="en-US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5" y="-14246"/>
            <a:ext cx="9444194" cy="68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980983" y="2152555"/>
            <a:ext cx="21602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lilac is known as the "Queen of Shrubs". Its beauty certainly warrants this title.</a:t>
            </a:r>
          </a:p>
        </p:txBody>
      </p:sp>
    </p:spTree>
    <p:extLst>
      <p:ext uri="{BB962C8B-B14F-4D97-AF65-F5344CB8AC3E}">
        <p14:creationId xmlns:p14="http://schemas.microsoft.com/office/powerpoint/2010/main" val="31480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й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5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793236"/>
            <a:ext cx="48245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This story is from Greek mythology: It's about a beautiful nymph named 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Syringa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(lilac's botanical name). "Pan", the god of the forests and fields, was captivated by 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Syringa's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beauty. Pan chased 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Syringa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through the forests. 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Syringa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was frightened by Pan's affections. 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Syringa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escaped Pan by turning herself into a lilac bush.</a:t>
            </a:r>
          </a:p>
        </p:txBody>
      </p:sp>
    </p:spTree>
    <p:extLst>
      <p:ext uri="{BB962C8B-B14F-4D97-AF65-F5344CB8AC3E}">
        <p14:creationId xmlns:p14="http://schemas.microsoft.com/office/powerpoint/2010/main" val="22184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496" cy="683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52565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Lilacs belong to the same family as the olive (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Oleaceae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20" y="0"/>
            <a:ext cx="9210220" cy="702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7856" y="1772816"/>
            <a:ext cx="23061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purple lilacs have the strongest scent compared to other </a:t>
            </a:r>
            <a:r>
              <a:rPr lang="en-US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colours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" y="-385537"/>
            <a:ext cx="9141354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4831" y="5733256"/>
            <a:ext cx="8856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Lilacs are commonly used in soaps, perfumes and other cosmetics.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74"/>
            <a:ext cx="9261632" cy="74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52536" y="260648"/>
            <a:ext cx="91654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In the language of flowers, purple lilacs represent first love, while white lilacs symbolize youthful 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innocence</a:t>
            </a: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" y="0"/>
            <a:ext cx="920266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850" y="620688"/>
            <a:ext cx="29514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In Greece, Lebanon and Cyrus, the lilac is a symbol of Easter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4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01941" y="188640"/>
            <a:ext cx="45590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lilac is the state flower of New Hampshire, USA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343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38</cp:revision>
  <dcterms:created xsi:type="dcterms:W3CDTF">2016-01-10T12:56:23Z</dcterms:created>
  <dcterms:modified xsi:type="dcterms:W3CDTF">2018-05-28T20:10:04Z</dcterms:modified>
</cp:coreProperties>
</file>