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>
        <p:scale>
          <a:sx n="61" d="100"/>
          <a:sy n="61" d="100"/>
        </p:scale>
        <p:origin x="-1308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-loves.narod.ru/stihi-o-detstve.htm" TargetMode="External"/><Relationship Id="rId2" Type="http://schemas.openxmlformats.org/officeDocument/2006/relationships/hyperlink" Target="http://mamamozhetvse.ru/stixi-o-detyax-i-detstve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andex.ru/legal/fotki_termsofuse/" TargetMode="External"/><Relationship Id="rId4" Type="http://schemas.openxmlformats.org/officeDocument/2006/relationships/hyperlink" Target="http://yandex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80" y="3702"/>
            <a:ext cx="9194790" cy="685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6590" y="0"/>
            <a:ext cx="8568691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Children and their Planet</a:t>
            </a:r>
            <a:endParaRPr lang="ru-RU" sz="4800" b="1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957" y="4725144"/>
            <a:ext cx="8627944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sz="1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2018</a:t>
            </a:r>
            <a:endParaRPr lang="ru-RU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636912"/>
            <a:ext cx="4918219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Приглашение в картинную галерею Сары Кей и в мир 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цитат выдающихся личностей для 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учащихся 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9-11 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классов </a:t>
            </a: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26" y="201359"/>
            <a:ext cx="4566944" cy="639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9" y="2763592"/>
            <a:ext cx="406549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"Children are one third of our population and all of </a:t>
            </a: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our ___________ .“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— Select Panel for the Promotion of Child Health, 1981 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8794" y="241196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future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464"/>
            <a:ext cx="4104934" cy="631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13348" y="2805644"/>
            <a:ext cx="441712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"Children are the living messages we send to a </a:t>
            </a: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 we 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will not see</a:t>
            </a: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.“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— John F. Kennedy, 35th President of the United States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508104" y="22768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time 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9" y="2806915"/>
            <a:ext cx="425974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"Only where children gather is there any real chance </a:t>
            </a: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of _______.“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— Mignon McLaughlin, journalist and author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282152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fun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297051"/>
            <a:ext cx="4508449" cy="627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39553" y="3024411"/>
            <a:ext cx="419091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"A baby is God's </a:t>
            </a: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 that 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world should go on</a:t>
            </a: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.“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― Carl Sandburg, American poet 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96232" y="191683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opinion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9558"/>
            <a:ext cx="3600400" cy="622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522" y="404664"/>
            <a:ext cx="4486513" cy="619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7370" y="2865567"/>
            <a:ext cx="424429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“___________  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can do great amounts of good, especially for children." </a:t>
            </a:r>
            <a:endParaRPr lang="en-US" sz="32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— Diana, Princess of Wales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27584" y="134076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Hugs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1"/>
          <a:stretch/>
        </p:blipFill>
        <p:spPr bwMode="auto">
          <a:xfrm>
            <a:off x="323528" y="278350"/>
            <a:ext cx="4037457" cy="617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80628" y="2730078"/>
            <a:ext cx="441712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"Old men can make war, but it is children who will </a:t>
            </a: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make_____________.“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— Ray Merritt, author 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84168" y="292494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history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48" y="332656"/>
            <a:ext cx="4276788" cy="61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2989241"/>
            <a:ext cx="47638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"Always kiss your </a:t>
            </a: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children ______________ , 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even if they're already asleep." </a:t>
            </a:r>
            <a:endParaRPr lang="en-US" sz="32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— H. Jackson Brown, Jr., author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27584" y="237119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goodnight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6" y="332655"/>
            <a:ext cx="3599234" cy="625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11960" y="2826305"/>
            <a:ext cx="471850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“If you want your children to be intelligent, read them fairy tales. If you want them to be more intelligent, read them </a:t>
            </a: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more ______________ .”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― Albert Einstein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52120" y="422108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fairy tales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213285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Вот и закончилась 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наша викторина.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71600" y="4149080"/>
            <a:ext cx="734481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002060"/>
                </a:solidFill>
                <a:latin typeface="Arial Black" panose="020B0A04020102020204" pitchFamily="34" charset="0"/>
              </a:rPr>
              <a:t>Спасибо за участие!</a:t>
            </a: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911" y="148478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Стихи о детях и детстве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http://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mamamozhetvse.ru/stixi-o-detyax-i-detstve.html</a:t>
            </a:r>
            <a:endParaRPr lang="ru-RU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Красивые стихи о детстве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t-loves.narod.ru/stihi-o-detstve.htm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http://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yandex.ru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5"/>
              </a:rPr>
              <a:t>https://yandex.ru/legal/fotki_termsofuse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5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48" y="313302"/>
            <a:ext cx="4417121" cy="631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8939" y="2348880"/>
            <a:ext cx="381657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most important thing a father can do for his children is to love </a:t>
            </a: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their__________ .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Theodore </a:t>
            </a:r>
            <a:r>
              <a:rPr lang="en-US" sz="320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Hesburgh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42788" y="326877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Mother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17" y="260648"/>
            <a:ext cx="4537515" cy="638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10789" y="2815324"/>
            <a:ext cx="441712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"Adults are just </a:t>
            </a: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outdated ______________ .“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— Dr. Seuss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82936" y="299695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children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9431"/>
            <a:ext cx="4182885" cy="633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2636912"/>
            <a:ext cx="454778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Mother is the name for </a:t>
            </a: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 in 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lips and hearts of little children</a:t>
            </a: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William 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Makepeace </a:t>
            </a: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Thackeray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87624" y="177281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God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1" y="241014"/>
            <a:ext cx="4177796" cy="632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26704" y="3024411"/>
            <a:ext cx="441712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"Children need models rather </a:t>
            </a: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than ___________ .“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— Joseph </a:t>
            </a:r>
            <a:r>
              <a:rPr lang="en-US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Joubert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French moralist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00192" y="267202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critics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185744" cy="640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9" y="2754195"/>
            <a:ext cx="44171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"Children are the </a:t>
            </a: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 by 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which we take hold of heaven." </a:t>
            </a:r>
            <a:endParaRPr lang="en-US" sz="32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— Henry Ward Beecher, reverend and social activist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170080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hands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12464"/>
            <a:ext cx="4334315" cy="61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67944" y="2833138"/>
            <a:ext cx="486252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"The </a:t>
            </a: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___________ is 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healed by being with children</a:t>
            </a: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.“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— Fyodor Dostoyevsky, Russian novelist and philosopher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537885" y="134076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soul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9325"/>
            <a:ext cx="4186633" cy="633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8953" y="2636912"/>
            <a:ext cx="44171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"You have to love your children unselfishly. That is hard. But it is the </a:t>
            </a: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only _________ ."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— Barbara Bush, Former First Lady of the United States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91680" y="263691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way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9" y="332655"/>
            <a:ext cx="4164599" cy="626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34168" y="3212976"/>
            <a:ext cx="449630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"Children are our most </a:t>
            </a: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valuable___________.“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— Herbert Hoover, 31st President of the United States 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658971" y="234888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resource</a:t>
            </a:r>
            <a:endParaRPr lang="ru-RU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194</TotalTime>
  <Words>456</Words>
  <Application>Microsoft Office PowerPoint</Application>
  <PresentationFormat>Экран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28</cp:revision>
  <dcterms:created xsi:type="dcterms:W3CDTF">2016-01-10T12:56:23Z</dcterms:created>
  <dcterms:modified xsi:type="dcterms:W3CDTF">2018-05-28T21:41:00Z</dcterms:modified>
</cp:coreProperties>
</file>