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71" r:id="rId6"/>
    <p:sldId id="260" r:id="rId7"/>
    <p:sldId id="272" r:id="rId8"/>
    <p:sldId id="261" r:id="rId9"/>
    <p:sldId id="262" r:id="rId10"/>
    <p:sldId id="265" r:id="rId11"/>
    <p:sldId id="267" r:id="rId12"/>
    <p:sldId id="268" r:id="rId13"/>
    <p:sldId id="273" r:id="rId14"/>
    <p:sldId id="269" r:id="rId15"/>
    <p:sldId id="264" r:id="rId16"/>
    <p:sldId id="270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85EB-90B2-4C5F-8DE6-1CF44C8DC79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235C-F793-4FDE-9224-E314AA19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235C-F793-4FDE-9224-E314AA1946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0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ak-sdelat-mne.ru/pro-oduvanchik-i-ego-magicheskie-svojstva/" TargetMode="External"/><Relationship Id="rId2" Type="http://schemas.openxmlformats.org/officeDocument/2006/relationships/hyperlink" Target="http://www.smirnova-tatjana.ru/fak-rast/527-oduvantsik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0" y="32239"/>
            <a:ext cx="9167940" cy="68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867" y="0"/>
            <a:ext cx="7164141" cy="194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Одуванчик, </a:t>
            </a:r>
          </a:p>
          <a:p>
            <a:pPr algn="ctr">
              <a:lnSpc>
                <a:spcPts val="4900"/>
              </a:lnSpc>
            </a:pPr>
            <a:r>
              <a:rPr lang="ru-RU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солнечный посланник</a:t>
            </a:r>
          </a:p>
          <a:p>
            <a:pPr algn="ctr">
              <a:lnSpc>
                <a:spcPts val="4900"/>
              </a:lnSpc>
            </a:pPr>
            <a:r>
              <a:rPr lang="ru-RU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на земле</a:t>
            </a:r>
            <a:endParaRPr lang="ru-RU" sz="36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725" y="4488120"/>
            <a:ext cx="3813348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862047"/>
            <a:ext cx="2445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Путешествие            в мир одуванчика для 5-9 классов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4871"/>
          <a:stretch/>
        </p:blipFill>
        <p:spPr bwMode="auto">
          <a:xfrm>
            <a:off x="-1" y="-28800"/>
            <a:ext cx="9144001" cy="68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457" y="1772816"/>
            <a:ext cx="87962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Одуванчик  - цветок магический. Чтобы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увидеть яркий и вещий сон, цветок кладут под подушку. А сон на подушке, набитой высушенными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одуванчиками                                                     поможет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спокойно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выспаться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    утром                                            проснуться                                                      с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хорошим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настроением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024410"/>
            <a:ext cx="35283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Одуванчиковые напитки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бодрят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заряжают энергией и приводят к душевному равновесию. Употребление таких напитков избавит от негативных эмоций и душевных метаний.</a:t>
            </a:r>
            <a:endParaRPr lang="ru-RU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7"/>
          <a:stretch/>
        </p:blipFill>
        <p:spPr bwMode="auto">
          <a:xfrm>
            <a:off x="0" y="-7676"/>
            <a:ext cx="9183180" cy="68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1738088"/>
            <a:ext cx="73828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Немцы до сих пор применяют его как успокоительное и снотворное средство. И они правы. В одуванчике очень много магния — вот почему он так хорошо лечит нервы, сердце и болезни крови. В листьях одуванчика много фосфора, больше, чем в других листовых овощах. А фосфор — это здоровые, крепкие зубы.</a:t>
            </a: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1159" y="2793236"/>
            <a:ext cx="37147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Издавна за одуванчиком закрепился статус «эликсира жизни», обладающего болеутоляющим, желчегонным, мочегонным, потогонным, противовоспалительным и тонизирующим действиями.</a:t>
            </a: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599" y="-22702"/>
            <a:ext cx="11041615" cy="71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5575" y="2945140"/>
            <a:ext cx="37463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Листья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цветки и корни одуванчика впитали в себя все силы природы!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Маленький желтый лекарь — одуванчик содержит золотой запас самых полезных элементов таблицы Менделеева.</a:t>
            </a:r>
            <a:endParaRPr lang="ru-RU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 bwMode="auto">
          <a:xfrm>
            <a:off x="0" y="0"/>
            <a:ext cx="9118712" cy="693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829978"/>
            <a:ext cx="4680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Одуванчик в народе ссылается как цветок оберег, талисман, и обладающий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мощным зарядом солнечной энергии, который способен разрушить любой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негатив. Хотя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 раз за лето сплетите себе венок из одуванчика, оденьте на голову обязательно, а потом пусть повисит в доме у кровати.</a:t>
            </a: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165" y="8238"/>
            <a:ext cx="9693058" cy="68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088" y="2851508"/>
            <a:ext cx="35996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Самый популярный обряд с участием одуванчика проводят с самого детства. Достаточно просто сорвать созревший (белый) одуванчик, загадать желание и подуть на него.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955" y="0"/>
            <a:ext cx="101140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436" y="2793236"/>
            <a:ext cx="88962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Одуванчик – для кого-то сорняк, а для кого-то маленький солнечный посланник на Земле. Одуванчик – один из немногих цветочков, который растет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всему миру, застилая своим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золотистым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ковром все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полянки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вплоть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до самой Арктики.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Этот цветок с самых древних времён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ценили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не только за его 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целебные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свойства.Одуванчики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являются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носителями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огромного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количества солнечной энергии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очень нежной и позитивной. Именно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благодаря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этому, с древних пор с помощью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этого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цветка привлекали счастье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деньги, любовь и здоровье.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172691"/>
            <a:ext cx="930750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100" b="1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Приказ: с одуванчиком – дружить!</a:t>
            </a:r>
            <a:endParaRPr lang="en-US" sz="3100" b="1" kern="0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2768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Интересные факты об одуванчике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www.smirnova-tatjana.ru/fak-rast/527-oduvantsik.html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Про одуванчик и его магические свойства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http://kak-sdelat-mne.ru/pro-oduvanchik-i-ego-magicheskie-svojstva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" y="-138200"/>
            <a:ext cx="9127977" cy="71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823716"/>
            <a:ext cx="41399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Русское название одуванчик образовано от глагольной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формы                            </a:t>
            </a:r>
            <a:r>
              <a:rPr lang="ru-RU" sz="2800" b="0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оду́ть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равной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литературному обдуть.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В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. И. Даль приводит форму без уменьшительного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суффикса - </a:t>
            </a:r>
            <a:r>
              <a:rPr lang="ru-RU" sz="2800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одуван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9" y="0"/>
            <a:ext cx="9152349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4214" y="3212976"/>
            <a:ext cx="31124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Большинство народов считают одуванчик сорняком, а в Китае его называют овощем, поскольку здесь он очень часто употребляется для приготовления различных блюд.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652119" y="1844824"/>
            <a:ext cx="33236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Из цветков одуванчика варят также варенье, из раскрывшихся бутонов готовят «одуванчиковый мёд».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22" y="-151666"/>
            <a:ext cx="10638501" cy="71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7737" y="2244344"/>
            <a:ext cx="4536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 давних времён на Британских островах изготовляют очень популярное в Англии вино из цветков одуванчика.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В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своей повести «Вино из одуванчиков» Р. </a:t>
            </a:r>
            <a:r>
              <a:rPr lang="ru-RU" sz="2800" b="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Брэдбери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воспел это вино.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" y="-46194"/>
            <a:ext cx="9143892" cy="69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24128" y="1738088"/>
            <a:ext cx="32063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Итальянцы говорят: «Если употреблять в пищу одуванчик, то болезнь проходит мимо дверей дома».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2511" y="2373851"/>
            <a:ext cx="60146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 Италии одуванчик – очень популярная и любимая еда. Здесь блюда из одуванчиков можно найти в меню многих ресторанов, их даже подают к свадебному столу.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А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судя по цене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 в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ресторане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  на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блюдо из </a:t>
            </a:r>
            <a:r>
              <a:rPr lang="ru-RU" sz="2800" b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одуванчиков </a:t>
            </a: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– это деликатес.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" y="0"/>
            <a:ext cx="91940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40937" y="1844824"/>
            <a:ext cx="50065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 США, штат Огайо, каждую первую субботу мая празднуется День одуванчика. В этот день люди украшают одежду одуванчиками и готовят из этих цветков различные блюда.</a:t>
            </a:r>
            <a:endParaRPr lang="ru-RU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/>
          <a:stretch/>
        </p:blipFill>
        <p:spPr bwMode="auto">
          <a:xfrm>
            <a:off x="-1" y="0"/>
            <a:ext cx="91979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9109" y="3068960"/>
            <a:ext cx="37648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Уже давно доказано, что одуванчик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имеет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только кулинарные функции, но и лечебные. Народная медицина </a:t>
            </a:r>
            <a:r>
              <a:rPr lang="ru-RU" sz="2800" dirty="0" smtClean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полна           рецептами </a:t>
            </a:r>
            <a:r>
              <a:rPr lang="ru-RU" sz="2800" dirty="0">
                <a:ln w="1143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красоты и здоровья с использованием одуванчика.</a:t>
            </a:r>
            <a:endParaRPr lang="ru-RU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365</TotalTime>
  <Words>615</Words>
  <Application>Microsoft Office PowerPoint</Application>
  <PresentationFormat>Экран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2018-05-29T10:41:46Z</dcterms:modified>
</cp:coreProperties>
</file>