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79" r:id="rId4"/>
    <p:sldId id="280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7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54" d="100"/>
          <a:sy n="54" d="100"/>
        </p:scale>
        <p:origin x="-15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hyperlink" Target="http://www.curatedquotes.com/family-quotes/parents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andex.ru/legal/fotki_termsofus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9"/>
          <a:stretch/>
        </p:blipFill>
        <p:spPr bwMode="auto">
          <a:xfrm>
            <a:off x="0" y="-43969"/>
            <a:ext cx="9212672" cy="690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16632"/>
            <a:ext cx="9411194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God’s gift the Parents</a:t>
            </a:r>
            <a:endParaRPr lang="ru-RU" sz="4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6602" y="4276355"/>
            <a:ext cx="80372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Ольга Михайловна </a:t>
            </a:r>
            <a:endParaRPr lang="ru-RU" sz="16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Степанова</a:t>
            </a:r>
            <a:endParaRPr lang="ru-RU" sz="1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учитель </a:t>
            </a:r>
            <a:r>
              <a:rPr 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                                                                                                       английского </a:t>
            </a:r>
            <a:r>
              <a:rPr 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языка </a:t>
            </a:r>
          </a:p>
          <a:p>
            <a:pPr algn="r">
              <a:defRPr/>
            </a:pPr>
            <a:r>
              <a:rPr 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МБОУ «</a:t>
            </a:r>
            <a:r>
              <a:rPr lang="ru-RU" sz="16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Цивильская</a:t>
            </a:r>
            <a:r>
              <a:rPr 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 СОШ</a:t>
            </a:r>
            <a:r>
              <a:rPr lang="en-US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№</a:t>
            </a:r>
            <a:r>
              <a:rPr lang="en-US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 </a:t>
            </a:r>
            <a:endParaRPr lang="ru-RU" sz="16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имени Героя Советского Союза </a:t>
            </a:r>
            <a:endParaRPr lang="en-US" sz="16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М.В</a:t>
            </a:r>
            <a:r>
              <a:rPr 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. Силантьева</a:t>
            </a:r>
            <a:r>
              <a:rPr 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города </a:t>
            </a:r>
            <a:r>
              <a:rPr 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Цивильск Чувашской </a:t>
            </a:r>
            <a:r>
              <a:rPr 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Республики</a:t>
            </a:r>
            <a:endParaRPr lang="ru-RU" sz="1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2018</a:t>
            </a:r>
            <a:endParaRPr lang="ru-RU" sz="1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3669" y="1208064"/>
            <a:ext cx="87401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Arial Black" panose="020B0A04020102020204" pitchFamily="34" charset="0"/>
              </a:rPr>
              <a:t>Quotes collection for the </a:t>
            </a:r>
            <a:r>
              <a:rPr lang="ru-RU" sz="28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Arial Black" panose="020B0A04020102020204" pitchFamily="34" charset="0"/>
              </a:rPr>
              <a:t>7-11</a:t>
            </a:r>
            <a:r>
              <a:rPr lang="en-US" sz="28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Arial Black" panose="020B0A04020102020204" pitchFamily="34" charset="0"/>
              </a:rPr>
              <a:t> Formers</a:t>
            </a:r>
            <a:endParaRPr lang="ru-RU" sz="2800" dirty="0" smtClean="0">
              <a:ln>
                <a:solidFill>
                  <a:schemeClr val="accent2">
                    <a:lumMod val="75000"/>
                  </a:schemeClr>
                </a:solidFill>
              </a:ln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Юрий_Михалыч\Desktop\13767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84848" y="1340768"/>
            <a:ext cx="390501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Appreciate your parents. </a:t>
            </a:r>
            <a:r>
              <a:rPr lang="en-US" sz="3200" b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                  You </a:t>
            </a:r>
            <a:r>
              <a:rPr lang="en-US" sz="3200" b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never know what sacrifices they went through for you.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-Unknown</a:t>
            </a:r>
            <a:endParaRPr lang="en-US" sz="3200" b="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Юрий_Михалыч\Desktop\1227119304_xfjt_2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3372" y="332656"/>
            <a:ext cx="886826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Treat your parents with loving care, you will only know their value when you see their empty </a:t>
            </a:r>
            <a:r>
              <a:rPr lang="en-US" sz="3200" b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chair...</a:t>
            </a:r>
            <a:endParaRPr lang="en-US" sz="3200" b="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Юрий_Михалыч\Desktop\fa6f631e60ca4b13d4a6fbe37afefa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332656"/>
            <a:ext cx="838842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Believe it or not, the worst thing to hear from your parents is ‘I’m Disappointed in you.’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-Unknown</a:t>
            </a:r>
            <a:endParaRPr lang="ru-RU" sz="2800" b="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Юрий_Михалыч\Desktop\14023694118103727_600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2564903"/>
            <a:ext cx="36004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Parents are the ultimate role models for children. Every word, movement and action has an effect. No other person or outside force has a greater influence on a child than the parent. - Bob </a:t>
            </a:r>
            <a:r>
              <a:rPr lang="en-US" sz="2800" b="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Keeshan</a:t>
            </a:r>
            <a:endParaRPr lang="en-US" sz="2800" b="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Юрий_Михалыч\Desktop\XFJT_2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358" y="0"/>
            <a:ext cx="9286357" cy="6858000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340768"/>
            <a:ext cx="886826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One of the greatest titles in the world is parent, and one of the biggest blessings in the world is to have </a:t>
            </a:r>
            <a:r>
              <a:rPr lang="en-US" sz="3200" b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parents.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Love and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appreciate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them.</a:t>
            </a:r>
            <a:endParaRPr lang="en-US" sz="3200" b="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Юрий_Михалыч\Desktop\1024_768_201003221253045431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6" y="260648"/>
            <a:ext cx="913888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Don’t use the sharpness of your tongue on the mother who taught you to speak</a:t>
            </a:r>
            <a:r>
              <a:rPr lang="en-US" sz="3200" b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.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sz="3200" b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Ali Ibn </a:t>
            </a:r>
            <a:r>
              <a:rPr lang="en-US" sz="3200" b="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Abi</a:t>
            </a:r>
            <a:r>
              <a:rPr lang="en-US" sz="3200" b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sz="3200" b="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Talib</a:t>
            </a:r>
            <a:endParaRPr lang="en-US" sz="3200" b="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2132856"/>
            <a:ext cx="889248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Nobody on earth can ever love you more than your parents</a:t>
            </a:r>
            <a:r>
              <a:rPr lang="en-US" sz="3200" b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Anonymous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b="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b="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b="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b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Love your Parents and appreciate them!</a:t>
            </a:r>
            <a:endParaRPr lang="ru-RU" sz="4800" b="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81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42911" y="2756311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Источник: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43 great quotes </a:t>
            </a:r>
            <a:r>
              <a:rPr lang="en-US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about parents </a:t>
            </a:r>
            <a:r>
              <a:rPr lang="en-US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2"/>
              </a:rPr>
              <a:t>http://www.curatedquotes.com/family-quotes/parents</a:t>
            </a:r>
            <a:r>
              <a:rPr lang="en-US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2"/>
              </a:rPr>
              <a:t>/</a:t>
            </a:r>
            <a:r>
              <a:rPr lang="en-US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dirty="0" smtClean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000" dirty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3"/>
              </a:rPr>
              <a:t>http://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3"/>
              </a:rPr>
              <a:t>yandex.ru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4"/>
              </a:rPr>
              <a:t>https://yandex.ru/legal/fotki_termsofuse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4"/>
              </a:rPr>
              <a:t>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Юрий_Михалыч\Desktop\roditelskoe-sobranie-na-temu-duxovno-nravstvennoe-vospitanie-rebenka-cherez-semejnye-tradicii-i-dosug-v-se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7504" y="1268760"/>
            <a:ext cx="902626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It’s a funny thing about mothers and fathers. Even when their own child is the most disgusting little blister you could ever imagine, they still think that he or she is wonderful.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-Roald </a:t>
            </a:r>
            <a:endParaRPr lang="ru-RU" sz="3200" b="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Dahl</a:t>
            </a:r>
            <a:endParaRPr lang="en-US" sz="3200" b="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44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51" y="4070"/>
            <a:ext cx="9138572" cy="6853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7620" y="404664"/>
            <a:ext cx="850383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No matter how far we come, our parents are always in us.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-Brad Meltzer</a:t>
            </a:r>
            <a:endParaRPr lang="en-US" sz="3200" b="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07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Юрий_Михалыч\Desktop\470x0_9965453cb0860e1d97eb30dbc362b7d66063c60215f743d3c67bc776beae16f1___jpg____4_dbe319b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4683" y="908720"/>
            <a:ext cx="47033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sz="3200" b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My heroes are and were my parents. </a:t>
            </a:r>
            <a:r>
              <a:rPr lang="ru-RU" sz="3200" b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</a:t>
            </a:r>
            <a:r>
              <a:rPr lang="en-US" sz="3200" b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I </a:t>
            </a:r>
            <a:r>
              <a:rPr lang="en-US" sz="3200" b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can’t see having anyone else as my heroes.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-Michael Jordan</a:t>
            </a:r>
            <a:endParaRPr lang="en-US" sz="3200" b="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02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Юрий_Михалыч\Desktop\1278696625_screenhunter_09-jul.-09-21.2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9553" y="764704"/>
            <a:ext cx="811249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The best part about being friends with your parents is that no matter what you do, they have to keep loving you.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-Natalie Portman</a:t>
            </a:r>
            <a:endParaRPr lang="en-US" sz="3200" b="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Юрий_Михалыч\Desktop\Семья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96479" y="548680"/>
            <a:ext cx="79510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sz="3200" b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A father’s </a:t>
            </a:r>
            <a:r>
              <a:rPr lang="en-US" sz="3200" b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goodness is higher than the mountain, a mother’s goodness deeper than the sea.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-Japanese Proverb</a:t>
            </a:r>
            <a:endParaRPr lang="en-US" sz="3200" b="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Юрий_Михалыч\Desktop\06827ac1-1741-445d-b107-9640ee2da6a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0186" y="506870"/>
            <a:ext cx="882047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You may believe or not, but it is true, in this world no one can give you truly love more than your parents.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-Unknown</a:t>
            </a:r>
            <a:endParaRPr lang="en-US" sz="3200" b="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Юрий_Михалыч\Desktop\78bb0f5c44081b573b82409596b404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548680"/>
            <a:ext cx="871296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Family is the first school for young children, and parents are powerful models.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-Alice Sterling </a:t>
            </a:r>
            <a:r>
              <a:rPr lang="en-US" sz="3200" b="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Honig</a:t>
            </a:r>
            <a:endParaRPr lang="en-US" sz="3200" b="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Юрий_Михалыч\Desktop\137672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98072" y="76470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sz="3200" b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It’s cool to have parents and family who will always tell me the truth no matter what. They’ll tell me if I’m doing something stupid!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-Jordin Sparks</a:t>
            </a:r>
            <a:endParaRPr lang="en-US" sz="3200" b="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289</TotalTime>
  <Words>428</Words>
  <Application>Microsoft Office PowerPoint</Application>
  <PresentationFormat>Экран (4:3)</PresentationFormat>
  <Paragraphs>52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47</cp:revision>
  <dcterms:created xsi:type="dcterms:W3CDTF">2016-01-10T12:56:23Z</dcterms:created>
  <dcterms:modified xsi:type="dcterms:W3CDTF">2018-05-29T20:22:46Z</dcterms:modified>
</cp:coreProperties>
</file>