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9" r:id="rId4"/>
    <p:sldId id="280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su/aforizmy-i-citaty-o-roditelyax" TargetMode="External"/><Relationship Id="rId2" Type="http://schemas.openxmlformats.org/officeDocument/2006/relationships/hyperlink" Target="https://statusycitaty.ru/statusyi-pro-semyu/tsitatyi-pro-roditeley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Юрий_Михалыч\Desktop\1024_768_20100322125304543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4977" y="116632"/>
            <a:ext cx="838883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Богам — почет, </a:t>
            </a:r>
            <a:endParaRPr lang="ru-RU" sz="48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родителям </a:t>
            </a:r>
            <a:r>
              <a:rPr lang="ru-RU" sz="4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— </a:t>
            </a:r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честь! 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6602" y="4549676"/>
            <a:ext cx="8037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Ольга Михайловна </a:t>
            </a:r>
            <a:endParaRPr lang="ru-RU" sz="16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Степанова</a:t>
            </a:r>
            <a:endParaRPr 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учитель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                                                                        английского 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языка </a:t>
            </a:r>
          </a:p>
          <a:p>
            <a:pPr algn="r">
              <a:defRPr/>
            </a:pP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МБОУ «</a:t>
            </a:r>
            <a:r>
              <a:rPr lang="ru-RU" sz="16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 СОШ</a:t>
            </a:r>
            <a:r>
              <a:rPr lang="en-US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№</a:t>
            </a:r>
            <a:r>
              <a:rPr lang="en-US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 </a:t>
            </a:r>
            <a:endParaRPr lang="ru-RU" sz="16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М.В. Силантьева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Республики</a:t>
            </a:r>
            <a:endParaRPr 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2018</a:t>
            </a:r>
            <a:endParaRPr 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929" y="1870512"/>
            <a:ext cx="8740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Коллекция цитат знаменитостей  </a:t>
            </a: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для учащихся 7-11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_Михалыч\Desktop\13767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2926" y="1719548"/>
            <a:ext cx="390501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Голос родителей подобен голосу Бога, для своих детей. Родители подобны Его заместителю.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Шекспир</a:t>
            </a:r>
            <a:endParaRPr lang="en-US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_Михалыч\Desktop\1227119304_xfjt_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870" y="836712"/>
            <a:ext cx="88682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Когда у тебя появляются собственные дети, ты начинаешь понимать, чем обязан родителям.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Японская </a:t>
            </a:r>
            <a:endParaRPr lang="ru-RU" sz="3200" b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пословица</a:t>
            </a:r>
            <a:endParaRPr lang="en-US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_Михалыч\Desktop\fa6f631e60ca4b13d4a6fbe37afefa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80528" y="332656"/>
            <a:ext cx="88924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Цените каждый миг, прожитый рядом со своими родителями. </a:t>
            </a:r>
            <a:endParaRPr lang="ru-RU" sz="2800" b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Ошо</a:t>
            </a:r>
            <a:endParaRPr lang="ru-RU" sz="28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_Михалыч\Desktop\114809_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48680"/>
            <a:ext cx="913888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Мать и отец, папа и мама — это первые два авторитета, на которых для ребенка зиждется мир, зиждется вера в жизнь, в человека, во все честное, доброе и святое.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Григорий Александрович Медынский</a:t>
            </a:r>
            <a:endParaRPr lang="en-US" sz="28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_Михалыч\Desktop\14023694118103727_6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564903"/>
            <a:ext cx="31526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Нет ничего важнее наших родителей. Не сейте в их душах разочарование! Любите их, берегите, носите на руках! И не забывайте благодарить их за все.</a:t>
            </a:r>
            <a:endParaRPr lang="en-US" sz="28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Юрий_Михалыч\Desktop\XFJT_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358" y="0"/>
            <a:ext cx="9286357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6146" y="1385309"/>
            <a:ext cx="88682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Ребята, 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цените своих родителей... Иначе потом этой возможности может не представится. Как бы они не ругали вас, всё равно, </a:t>
            </a: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         вы 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их самая </a:t>
            </a: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      большая                                                 любовь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636912"/>
            <a:ext cx="88924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Главу свою перед отцом склоняй,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А сердце матери своей отдай.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Пускай отец - луна и солнце - мать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Тебе дорогу будут озарять.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Блюди всегда предсказанья их,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Не переступай предначертанья их,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Перед ними ты свой стан согни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 знай: твои хранители </a:t>
            </a: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они.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Алишер Навои</a:t>
            </a:r>
            <a:endParaRPr lang="ru-RU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275631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Цитаты про родителей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statusycitaty.ru/statusyi-pro-semyu/tsitatyi-pro-roditeley.html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Афоризмы и цитаты о родителях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citaty.su/aforizmy-i-citaty-o-roditelyax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Юрий_Михалыч\Desktop\roditelskoe-sobranie-na-temu-duxovno-nravstvennoe-vospitanie-rebenka-cherez-semejnye-tradicii-i-dosug-v-s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5457" y="764704"/>
            <a:ext cx="850383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Что вы можете сделать для укрепления мира во всем мире? Идите домой и любите свою семью. </a:t>
            </a:r>
            <a:endParaRPr lang="ru-RU" sz="3200" b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 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Мать Тереза.</a:t>
            </a:r>
            <a:endParaRPr lang="en-US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1" y="4070"/>
            <a:ext cx="9138572" cy="685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9" y="692696"/>
            <a:ext cx="850383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Любовь и уважение к родителям без всякого сомнения есть чувство святое. </a:t>
            </a:r>
            <a:endParaRPr lang="ru-RU" sz="3200" b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  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Белинский Виссарион Григорьевич.</a:t>
            </a:r>
            <a:endParaRPr lang="en-US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Юрий_Михалыч\Desktop\470x0_9965453cb0860e1d97eb30dbc362b7d66063c60215f743d3c67bc776beae16f1___jpg____4_dbe319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4683" y="908720"/>
            <a:ext cx="47033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Любовь к родителям — основа всех добродетелей. </a:t>
            </a: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 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Цицерон.</a:t>
            </a:r>
            <a:endParaRPr lang="en-US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2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_Михалыч\Desktop\1278696625_screenhunter_09-jul.-09-21.2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65311" y="764704"/>
            <a:ext cx="778673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Родителям нужно столько же слушать своих детей, сколько те слушают их: «Первый долг любви — слушать». </a:t>
            </a:r>
            <a:endParaRPr lang="ru-RU" sz="3200" b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 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Пол </a:t>
            </a:r>
            <a:r>
              <a:rPr lang="ru-RU" sz="3200" b="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Тиллих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Юрий_Михалыч\Desktop\Семья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1052736"/>
            <a:ext cx="79510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Быть родителем — это важная работа. </a:t>
            </a: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Родители — 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это наставники, учителя, друзья, защитники, судьи и </a:t>
            </a: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руководители</a:t>
            </a:r>
            <a:endParaRPr lang="ru-RU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 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Ремез </a:t>
            </a:r>
            <a:r>
              <a:rPr lang="ru-RU" sz="3200" b="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Сассон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Юрий_Михалыч\Desktop\06827ac1-1741-445d-b107-9640ee2da6a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0186" y="1700808"/>
            <a:ext cx="88204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Родители – это </a:t>
            </a: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боги в 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глазах </a:t>
            </a:r>
            <a:endParaRPr lang="ru-RU" sz="3200" b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ребенка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 </a:t>
            </a:r>
            <a:endParaRPr lang="ru-RU" sz="3200" b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Родителей 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всегда почитай </a:t>
            </a:r>
            <a:endParaRPr lang="ru-RU" sz="3200" b="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наравне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 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Богом</a:t>
            </a: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Менандр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Юрий_Михалыч\Desktop\78bb0f5c44081b573b82409596b40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2237" y="332656"/>
            <a:ext cx="818616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Родители – это не просто слово,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Это </a:t>
            </a: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 любовь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на все готовая,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Это </a:t>
            </a: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- призвание </a:t>
            </a: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на всю </a:t>
            </a: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жизнь!</a:t>
            </a:r>
            <a:endParaRPr lang="en-US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й_Михалыч\Desktop\13767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4808" y="2606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Родители — это наши крылья, помогающие в этом мире летать как можно </a:t>
            </a:r>
            <a:r>
              <a:rPr lang="ru-RU" sz="3200" b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легче, дальше и выше. </a:t>
            </a:r>
            <a:endParaRPr lang="en-US" sz="3200" b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</TotalTime>
  <Words>416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44</cp:revision>
  <dcterms:created xsi:type="dcterms:W3CDTF">2016-01-10T12:56:23Z</dcterms:created>
  <dcterms:modified xsi:type="dcterms:W3CDTF">2018-05-30T05:33:25Z</dcterms:modified>
</cp:coreProperties>
</file>