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6" r:id="rId11"/>
    <p:sldId id="267" r:id="rId12"/>
    <p:sldId id="270" r:id="rId13"/>
    <p:sldId id="279" r:id="rId14"/>
    <p:sldId id="280" r:id="rId15"/>
    <p:sldId id="269" r:id="rId16"/>
    <p:sldId id="268" r:id="rId17"/>
    <p:sldId id="271" r:id="rId18"/>
    <p:sldId id="272" r:id="rId19"/>
    <p:sldId id="28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planeta-l.ru/munier_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4968213" cy="633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116632"/>
            <a:ext cx="39600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Ангелы </a:t>
            </a:r>
          </a:p>
          <a:p>
            <a:pPr algn="r"/>
            <a:r>
              <a:rPr lang="ru-RU" sz="44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от                     Эмиль </a:t>
            </a:r>
            <a:r>
              <a:rPr lang="ru-RU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Мунье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7341" y="3991809"/>
            <a:ext cx="3738998" cy="261610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47340" y="260648"/>
            <a:ext cx="37137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Рассказ                        о жизни и творчестве художника с приглашением                      в его картинную галерею                             для учащихся                    7-11 классов</a:t>
            </a:r>
            <a:endParaRPr lang="ru-RU" sz="2400" b="1" cap="all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2360"/>
            <a:ext cx="3429000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3009615"/>
            <a:ext cx="40704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Главные герои – симпатичные босоногие детишки, юные девушки, забавные котята, собачки.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494373" cy="643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3009615"/>
            <a:ext cx="569990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Однако это не просто сентиментальность. Во всех милых жанровых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сценках                          отражена </a:t>
            </a:r>
            <a:r>
              <a:rPr lang="ru-RU" sz="36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глубокая личная драма </a:t>
            </a:r>
            <a:r>
              <a:rPr lang="ru-RU" sz="36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художника…</a:t>
            </a:r>
            <a:endParaRPr lang="ru-RU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27984" y="3212976"/>
            <a:ext cx="43399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Совсем молодой умерла от тяжелой болезни его любимая жена Генриетта, оставив ему сына, не достигшего и годовалого возраста. Именно его, Эмиля Анри, изображает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Мунье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в своих ранних работах. 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18" y="332656"/>
            <a:ext cx="4152266" cy="627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5" y="188640"/>
            <a:ext cx="4303267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90512" y="2793236"/>
            <a:ext cx="43739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Через пять лет после смерти жены, Эмиль </a:t>
            </a:r>
            <a:r>
              <a:rPr lang="ru-RU" sz="28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Мунье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создаёт семью с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учителем живописи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Сарджин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8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Огренд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которая ему родит прекрасную дочь. 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11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29962" y="572236"/>
            <a:ext cx="2728628" cy="5572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теперь это его дети, Анри и Мари Луиза, стали его основным вдохновением для трогательных жанровых рисунков.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6" r="7779"/>
          <a:stretch/>
        </p:blipFill>
        <p:spPr bwMode="auto">
          <a:xfrm>
            <a:off x="520189" y="419908"/>
            <a:ext cx="5697415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4033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009615"/>
            <a:ext cx="47638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не случайно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художник так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часто обращается к теме материнства. Он пишет для тех, кто любит детей и ценит домашний уют. 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86572" cy="603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268593" cy="621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664129" y="2636912"/>
            <a:ext cx="32663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Творчество мастера привлекло внимание американских коллекционеров, супругов Чепмен, которые перевезли в Новый Свет большую коллекцию его работ.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80910" y="2749247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Эмиль </a:t>
            </a:r>
            <a:r>
              <a:rPr lang="ru-RU" sz="400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Мунье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ушёл из жизни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29 июня </a:t>
            </a: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1895.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Ему было всего лишь  55 лет…</a:t>
            </a:r>
            <a:endParaRPr lang="ru-RU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21359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517" y="0"/>
            <a:ext cx="5380061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9" y="2708920"/>
            <a:ext cx="36836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Очаровательные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дети – ангелы - 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смотрят на наш мир с картин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живописца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почти двести лет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. И будут смотреть они на нас века, радуя наши глаза, сердца и души…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39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Спасибо </a:t>
            </a:r>
            <a:br>
              <a:rPr lang="ru-RU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ru-RU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за внимание!</a:t>
            </a:r>
            <a:endParaRPr lang="ru-RU" sz="8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7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2373851"/>
            <a:ext cx="853493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ЭМИЛЬ МУНЬЕ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EMILE MUNIER</a:t>
            </a:r>
            <a:endParaRPr lang="ru-RU" sz="4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  (1840-18950)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40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французский художник, </a:t>
            </a:r>
            <a:endParaRPr lang="ru-RU" sz="2800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мастер </a:t>
            </a:r>
            <a:r>
              <a:rPr lang="ru-RU" sz="28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жанровой живописи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4000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4664"/>
            <a:ext cx="2970129" cy="357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911" y="148478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Эмиль </a:t>
            </a:r>
            <a:r>
              <a:rPr lang="ru-RU" sz="2000" dirty="0" err="1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Мунье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www.planeta-l.ru/munier_e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95" y="350295"/>
            <a:ext cx="5400600" cy="442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91" y="5157192"/>
            <a:ext cx="91106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4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амечательный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французский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художник,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мастер жанровой живописи, родился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семье работников </a:t>
            </a: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Гобиленовой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мануфактуры. Отец был художником, а мама – полировщиком тканей. 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Жил и работал в Париже.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971" y="332656"/>
            <a:ext cx="5556155" cy="464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998" y="5445224"/>
            <a:ext cx="91381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Его братья, изначально, работали, в соответствии с семейной традицией, на мануфактуре. А потом увлеклись живописью и, со временем, стали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талантливыми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художниками-живописцами. 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8947" y="537321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Мунье</a:t>
            </a:r>
            <a:r>
              <a:rPr lang="ru-RU" sz="24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посещал курсы рисунка, живописи, анатомии и химии. Продолжая работать, начал серьезно изучать академическую </a:t>
            </a:r>
            <a:r>
              <a:rPr lang="ru-RU" sz="24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живопись. </a:t>
            </a:r>
            <a:r>
              <a:rPr lang="ru-RU" sz="2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 стал большим поклонником Вильяма Адольфа </a:t>
            </a:r>
            <a:r>
              <a:rPr lang="ru-RU" sz="20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Бугеро</a:t>
            </a:r>
            <a:r>
              <a:rPr lang="ru-RU" sz="20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ru-RU" sz="20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талант и мастерство которого служили одним из главных источников его вдохновения.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32656"/>
            <a:ext cx="51434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10572" y="2423816"/>
            <a:ext cx="391644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Уже в начале своей карьеры  молодой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художник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получает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три медали в де </a:t>
            </a:r>
            <a:r>
              <a:rPr lang="ru-RU" sz="28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Бо-Арц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и </a:t>
            </a:r>
            <a:r>
              <a:rPr lang="ru-RU" sz="28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выставляется </a:t>
            </a: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Парижском салоне. </a:t>
            </a: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58835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2826"/>
            <a:ext cx="4464496" cy="615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60032" y="2816025"/>
            <a:ext cx="407043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1871 г. он оставляет работу на мануфактуре и полностью посвящает свое время творчеству, преподает живопись в классах для взрослых.</a:t>
            </a:r>
            <a:endParaRPr lang="ru-RU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8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95" y="284086"/>
            <a:ext cx="4682816" cy="637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47411" y="3009615"/>
            <a:ext cx="38830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1872-м знакомится наконец с самим Вильямом </a:t>
            </a:r>
            <a:r>
              <a:rPr lang="ru-RU" sz="24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Бугеро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, и тот приглашает его учиться к себе в студию. Очень скоро к нему приходит успех. Теперь </a:t>
            </a:r>
            <a:r>
              <a:rPr lang="ru-RU" sz="24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Мунье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– известный художник.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68" y="235032"/>
            <a:ext cx="5086401" cy="636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780428"/>
            <a:ext cx="37478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Его полотна, трогательные и нежные, будто излучают свет и доброту.</a:t>
            </a:r>
            <a:endParaRPr lang="en-US" sz="4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476</TotalTime>
  <Words>467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35</cp:revision>
  <dcterms:created xsi:type="dcterms:W3CDTF">2016-01-10T12:56:23Z</dcterms:created>
  <dcterms:modified xsi:type="dcterms:W3CDTF">2018-05-30T11:18:58Z</dcterms:modified>
</cp:coreProperties>
</file>