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1" r:id="rId4"/>
    <p:sldId id="279" r:id="rId5"/>
    <p:sldId id="257" r:id="rId6"/>
    <p:sldId id="280" r:id="rId7"/>
    <p:sldId id="259" r:id="rId8"/>
    <p:sldId id="263" r:id="rId9"/>
    <p:sldId id="261" r:id="rId10"/>
    <p:sldId id="260" r:id="rId11"/>
    <p:sldId id="269" r:id="rId12"/>
    <p:sldId id="264" r:id="rId13"/>
    <p:sldId id="266" r:id="rId14"/>
    <p:sldId id="262" r:id="rId15"/>
    <p:sldId id="283" r:id="rId16"/>
    <p:sldId id="282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63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amond-horse.com/news/2015/03/02/luchshie-czitatyi-i-vyiskazyivaniya-o-loshadyax/" TargetMode="External"/><Relationship Id="rId2" Type="http://schemas.openxmlformats.org/officeDocument/2006/relationships/hyperlink" Target="https://happy-horses.ru/loshadi-eto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674" y="92627"/>
            <a:ext cx="31165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Лошади – </a:t>
            </a:r>
          </a:p>
          <a:p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особые </a:t>
            </a:r>
          </a:p>
          <a:p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создания </a:t>
            </a:r>
          </a:p>
          <a:p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природы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0421" y="4157910"/>
            <a:ext cx="3031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Ольга Михайловна </a:t>
            </a:r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Степанова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английского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языка </a:t>
            </a:r>
          </a:p>
          <a:p>
            <a:pPr algn="r"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СОШ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№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</a:t>
            </a:r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М.В. Силантьева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Республики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2018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674" y="2949044"/>
            <a:ext cx="2752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Сказ                             о лошадях                    для учащихся 5-9 классов</a:t>
            </a:r>
            <a:endParaRPr lang="ru-RU" sz="2400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750"/>
            <a:ext cx="8352928" cy="59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7594" y="1483668"/>
            <a:ext cx="3059832" cy="367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Томас Майкл </a:t>
            </a:r>
            <a:r>
              <a:rPr lang="ru-RU" sz="3200" dirty="0" smtClean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                     </a:t>
            </a:r>
            <a:r>
              <a:rPr lang="ru-RU" sz="3200" dirty="0" err="1" smtClean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Мур</a:t>
            </a:r>
            <a:r>
              <a:rPr lang="ru-RU" sz="3200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: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«Лошадь </a:t>
            </a:r>
            <a:r>
              <a:rPr lang="ru-RU" sz="3200" dirty="0" smtClean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- </a:t>
            </a:r>
            <a:r>
              <a:rPr lang="ru-RU" sz="3200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это </a:t>
            </a:r>
            <a:r>
              <a:rPr lang="ru-RU" sz="3200" dirty="0" smtClean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                    поэзия </a:t>
            </a:r>
            <a:r>
              <a:rPr lang="ru-RU" sz="3200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в движении!»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ep.yimg.com/ay/gallerydirectart/lesley-harrison-artist-hand-signed-open-edition-canvas-giclee-little-vaquero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5292"/>
          <a:stretch/>
        </p:blipFill>
        <p:spPr bwMode="auto">
          <a:xfrm>
            <a:off x="395535" y="550350"/>
            <a:ext cx="3574257" cy="59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5712" y="2333020"/>
            <a:ext cx="34893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"...Лошади знают , что такое </a:t>
            </a:r>
            <a:r>
              <a:rPr lang="ru-RU" sz="28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дружба.Они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понимают , что такое разлука... " </a:t>
            </a:r>
            <a:r>
              <a:rPr lang="ru-RU" sz="28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Р.Казакова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542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6993" y="305644"/>
            <a:ext cx="84119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"Земной рай можно найти в книгах премудрости, на спине лошади 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..."</a:t>
            </a:r>
            <a:endParaRPr lang="ru-RU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/Арабская пословица/</a:t>
            </a:r>
            <a:endParaRPr lang="en-US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r="15784"/>
          <a:stretch/>
        </p:blipFill>
        <p:spPr bwMode="auto">
          <a:xfrm>
            <a:off x="251827" y="263972"/>
            <a:ext cx="4391143" cy="63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99993" y="2175530"/>
            <a:ext cx="4464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"Пожалуй, только скачка на коне позволяет, не отрываясь от земли, ощутить счастье полета... Отличная эмоциональная зарядка - усталости как не бывало</a:t>
            </a: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."</a:t>
            </a:r>
            <a:endParaRPr lang="ru-RU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В.В.Горбатко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летчик-космонавт./</a:t>
            </a:r>
            <a:r>
              <a:rPr lang="en-US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0363"/>
            <a:ext cx="414107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498" y="2788896"/>
            <a:ext cx="498155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Господь, сотворив лошадь, сказал ей: 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«</a:t>
            </a: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 тобой не сравнится ни одно животное; все земные сокровища лежат между твоими глазами. Ты будешь топтать моих врагов и возить моих друзей. 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С </a:t>
            </a: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твоей спины будут произносить мне молитвы. Ты будешь счастлива на всей земле, и тебя будут ценить дороже всех существ, потому что тебе будет принадлежать любовь властелина земли. Ты будешь летать без крыльев и разить без меча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…».</a:t>
            </a:r>
            <a:endParaRPr lang="ru-RU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/Арабская легенда/</a:t>
            </a:r>
            <a:endParaRPr lang="en-US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7434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Это Скорость. Это Грация. Это Сила. Лошади — поистине совершенные животные. Мы, люди, смотрим на них с непредельным восхищением. Мы заворожено следим за их бегом по полям. Мы приходим в конюшни, чтобы быть к ним поближе. Мы увековечиваем их на холстах картин. Мы не мыслим своей жизни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         без                                                                                  лошадей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8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Лошади - особое чувство</a:t>
            </a: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. </a:t>
            </a: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Любите их и дружите </a:t>
            </a: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 </a:t>
            </a: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ними! 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7563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Лошади – это …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https://happy-horses.ru/loshadi-eto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Лучшие цитаты и высказывания о лошадях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http://diamond-horse.com/news/2015/03/02/luchshie-czitatyi-i-vyiskazyivaniya-o-loshadyax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lesley harrison artist and he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92" y="371258"/>
            <a:ext cx="4398197" cy="60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513"/>
            <a:ext cx="3911286" cy="45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1903" y="5176455"/>
            <a:ext cx="44241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презентации использованы картины от Лесли </a:t>
            </a:r>
            <a:r>
              <a:rPr lang="ru-RU" sz="2800" b="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Харрисон</a:t>
            </a:r>
            <a:endParaRPr lang="ru-RU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rrison-keller.com/giclee-prints/giclee_little_whisper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7" y="260648"/>
            <a:ext cx="40517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13034" y="2721228"/>
            <a:ext cx="44520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"Конюшня - это храм, а лошадь - божество в нем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."</a:t>
            </a:r>
            <a:endParaRPr lang="ru-RU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/Так говорят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англичане/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rrison-keller.com/giclee-prints/some_dream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1310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60648" y="2420888"/>
            <a:ext cx="41833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1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Предки современных лошадей — небольшие животные размером не больше лисы, ползали по лесам Северной Америки более 50 миллионов лет </a:t>
            </a:r>
            <a:r>
              <a:rPr lang="ru-RU" sz="31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назад.</a:t>
            </a:r>
            <a:endParaRPr lang="en-US" sz="31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harrison-keller.com/artwork/A-Childs-Love-Lesley-Harri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1"/>
          <a:stretch/>
        </p:blipFill>
        <p:spPr bwMode="auto">
          <a:xfrm>
            <a:off x="238790" y="656691"/>
            <a:ext cx="390116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9952" y="2757232"/>
            <a:ext cx="480012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Когда окаменелости этого животного были обнаружены современными археологами, они назвали его </a:t>
            </a:r>
            <a:r>
              <a:rPr lang="ru-RU" sz="28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Eohippus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— «лошадь рассвета» и высказали предположение, что именно с этого животного началась эволюционная цепь, которая в конечном итоге привела к современным лошадям.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26" y="3140968"/>
            <a:ext cx="5185061" cy="351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50520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Лошади несутся и скачут, захватывая наши мысли и сердца. Они внесли больший, чем другие животные, вклад в нашу историю. Благодаря лошадям, одержано немало блистательных побед в воинских сражениях. Лошади помогли исследователям сделать </a:t>
            </a: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        тысячи                                                                      открытий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      в 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корне </a:t>
            </a: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               изменивших                                                                  жизнь и                                                                          быт                                                                </a:t>
            </a: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человечества.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harrison-keller.com/giclee-prints/the_kis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1904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7984" y="2793236"/>
            <a:ext cx="45746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Современные лошади не участвуют в боевых сражениях, но их вклад в развитие нашего общества невозможно недооценить. Занятия с больными детьми, людьми в инвалидных креслах,  или сельскохозяйственные работы — все они весомы и значимы.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6" y="260648"/>
            <a:ext cx="467331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37965" y="2564904"/>
            <a:ext cx="39050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Говорить о лошадях можно бесконечно, воспевая их красоту, ум и прочие достоинства</a:t>
            </a:r>
            <a:r>
              <a:rPr lang="ru-RU" sz="28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Про лошадей много прекрасных цитат и пословиц, как , к примеру, «Лошадь человеку – крылья»»   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1"/>
            <a:ext cx="2845757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818656"/>
            <a:ext cx="75963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Прекрасна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лошадь, в стойле стоящая,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Прекрасна лошадь, 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по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лугу летящая,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Прекрасен табун, 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в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поле пасущийся,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Прекрасен жеребёнок, 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по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поляне несущийся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...</a:t>
            </a:r>
            <a:endParaRPr lang="ru-RU" sz="2800" b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Лошадь, природы 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</a:t>
            </a:r>
            <a:r>
              <a:rPr lang="ru-RU" sz="2800" b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созданье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чудесное,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 тобой единение 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чувствую </a:t>
            </a: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тесное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...</a:t>
            </a:r>
            <a:endParaRPr lang="ru-RU" sz="2800" b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Четыре копыта, подковы несущие,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Мягкие губы, сахар берущие...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Глаза лошадиные в душу заглянут,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От глаз лошадиных печали увянут</a:t>
            </a:r>
            <a:r>
              <a:rPr lang="ru-RU" sz="28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/Вера Вдовина/</a:t>
            </a:r>
            <a:endParaRPr lang="en-US" sz="2000" b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569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Лошади - особое чувство.  Любите их и дружите с ними!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63</cp:revision>
  <dcterms:created xsi:type="dcterms:W3CDTF">2016-01-10T12:56:23Z</dcterms:created>
  <dcterms:modified xsi:type="dcterms:W3CDTF">2018-06-10T14:40:46Z</dcterms:modified>
</cp:coreProperties>
</file>