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rzn-patriot.ru/patriot/poems_russia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8"/>
          <a:stretch/>
        </p:blipFill>
        <p:spPr bwMode="auto">
          <a:xfrm>
            <a:off x="-204119" y="-215840"/>
            <a:ext cx="9348120" cy="71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82" y="4293096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2007025"/>
            <a:ext cx="8838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для учащихся 4-7 классов</a:t>
            </a:r>
            <a:endParaRPr lang="ru-RU" sz="3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4120" y="404664"/>
            <a:ext cx="9998301" cy="8771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1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Россия – Родина моя</a:t>
            </a:r>
            <a:endParaRPr lang="ru-RU" sz="51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436" y="41490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мы Родиной зовём?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Поле с тонким колоском,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Наши праздники и песни,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Тёплый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за </a:t>
            </a: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окном.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83768" y="50689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вечер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738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9851" y="132418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мы Родиной зовём?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Всё, что в сердце бережём,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под небом синим-синим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России </a:t>
            </a: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 Кремлём.</a:t>
            </a:r>
            <a:endParaRPr lang="ru-RU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7320" y="224407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Флаг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Цветёт над тихой речкой яблоня.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Сады, задумавшись, стоят.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Какая Родина нарядная,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сама как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дивный ________ !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275990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сад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1" y="0"/>
            <a:ext cx="10598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4127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Играет речка перекатами,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ней рыба вся из серебра,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Какая </a:t>
            </a:r>
            <a:r>
              <a:rPr lang="ru-RU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богатая</a:t>
            </a: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сосчитать её добра!</a:t>
            </a:r>
            <a:endParaRPr lang="ru-RU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49093" y="16969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Родина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030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115228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Бежит волна неторопливая,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Простор полей ласкает глаз.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Какая Родина счастливая,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это </a:t>
            </a:r>
            <a:r>
              <a:rPr lang="ru-RU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всё </a:t>
            </a: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нас!</a:t>
            </a:r>
            <a:endParaRPr lang="ru-RU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95736" y="22048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счастье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05" y="-64344"/>
            <a:ext cx="10436596" cy="695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259" y="508648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Есть своя родная земля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ручья и у журавля.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у нас с тобой есть она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родная </a:t>
            </a: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одна.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07268" y="60063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земля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4" y="-7568"/>
            <a:ext cx="10114451" cy="686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13" y="40770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Здесь тёплое поле наполнено рожью,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Здесь плещутся зори в ладонях лугов.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Сюда златокрылые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Божьи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лучикам света сошли с облаков.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43612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ангелы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6" y="-35169"/>
            <a:ext cx="9923499" cy="68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948" y="47413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землю водою святой оросили,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синий простор осенили крестом.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нет у нас Родины, кроме России –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Здесь мама, здесь храм, здесь </a:t>
            </a:r>
            <a:r>
              <a:rPr lang="ru-RU" sz="3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отеческий _______ .</a:t>
            </a:r>
            <a:endParaRPr lang="ru-RU" sz="3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94892" y="60459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дом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966413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523" y="2115040"/>
            <a:ext cx="91562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твоей улыбкой, с твоим дыханьем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Сливаюсь 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Необозримый, Христом хранимый,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Мой край родимый,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моя</a:t>
            </a: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523" y="40050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Любовь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479" y="-2559"/>
            <a:ext cx="11707439" cy="68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каждым годом всё краше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Дорогие края...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Лучше Родины нашей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Нет на свете</a:t>
            </a: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___________ !</a:t>
            </a:r>
            <a:endParaRPr lang="ru-RU" sz="4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8850" y="24046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друзья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0" y="0"/>
            <a:ext cx="91586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3942" y="11401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скажут слово «родина»,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Сразу в памяти встаёт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Старый дом, в саду смородина,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Толстый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у </a:t>
            </a: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ворот.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71800" y="206003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тополь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79" y="-22303"/>
            <a:ext cx="10320454" cy="688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Родина у всех одна.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Привет тебе и слава,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Непобедимая страна,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Российская   ____________ !</a:t>
            </a:r>
            <a:endParaRPr lang="ru-RU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52247" y="22144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держава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Стихи о Родине, о России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www.rzn-patriot.ru/patriot/poems_russia.html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5399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реки берёзка — скромница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ромашковый бугор...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другим, наверно, вспомнится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Свой родной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московский _______.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6256" y="21886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двор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448" y="0"/>
            <a:ext cx="102140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801561" y="47971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 лужах первые кораблики,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Где недавно был каток,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И большой соседней фабрики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Громкий </a:t>
            </a:r>
            <a:r>
              <a:rPr lang="ru-RU" sz="36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радостный ________ .</a:t>
            </a:r>
            <a:endParaRPr lang="ru-RU" sz="36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4008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гудок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0585"/>
            <a:ext cx="1059708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12255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Родина – слово большое, большое!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не бывает на свете чудес,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сказать это </a:t>
            </a:r>
            <a:r>
              <a:rPr lang="ru-RU" sz="3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с </a:t>
            </a: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душою,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Глубже морей оно, выше небес!</a:t>
            </a:r>
            <a:endParaRPr lang="ru-RU" sz="3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3968" y="140668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слово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2" y="0"/>
            <a:ext cx="109677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5" y="11247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нем умещается ровно полмира: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Мама и папа, соседи, друзья.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Город родимый, родная квартира,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Бабушка, школа, </a:t>
            </a:r>
            <a:r>
              <a:rPr lang="ru-RU" sz="3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… </a:t>
            </a:r>
            <a:r>
              <a:rPr lang="ru-RU" sz="3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я.</a:t>
            </a:r>
            <a:endParaRPr lang="ru-RU" sz="3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0032" y="20446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котенок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" y="0"/>
            <a:ext cx="9240443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7945" y="47413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Зайчик солнечный в ладошке,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Куст сирени за окошком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на щечке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–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тоже Родина.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50254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родинка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137" y="0"/>
            <a:ext cx="1022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Руки матери твоей,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Звон дождей, и шум ветвей,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 лесу </a:t>
            </a: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_____________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тоже родина.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832" y="2022220"/>
            <a:ext cx="3744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смородина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3" y="-35950"/>
            <a:ext cx="9191933" cy="68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8792" y="472097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мы Родиной зовём?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Дом, где мы с тобой живём,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___________ , </a:t>
            </a: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вдоль которых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Рядом с мамой мы идём.</a:t>
            </a: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500511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берёзки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491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2016-01-10T12:56:23Z</dcterms:created>
  <dcterms:modified xsi:type="dcterms:W3CDTF">2018-06-12T04:50:21Z</dcterms:modified>
</cp:coreProperties>
</file>