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5" r:id="rId2"/>
    <p:sldId id="274" r:id="rId3"/>
    <p:sldId id="275" r:id="rId4"/>
    <p:sldId id="256" r:id="rId5"/>
    <p:sldId id="276" r:id="rId6"/>
    <p:sldId id="277" r:id="rId7"/>
    <p:sldId id="257" r:id="rId8"/>
    <p:sldId id="283" r:id="rId9"/>
    <p:sldId id="272" r:id="rId10"/>
    <p:sldId id="260" r:id="rId11"/>
    <p:sldId id="258" r:id="rId12"/>
    <p:sldId id="269" r:id="rId13"/>
    <p:sldId id="278" r:id="rId14"/>
    <p:sldId id="279" r:id="rId15"/>
    <p:sldId id="270" r:id="rId16"/>
    <p:sldId id="280" r:id="rId17"/>
    <p:sldId id="281" r:id="rId18"/>
    <p:sldId id="282" r:id="rId19"/>
    <p:sldId id="288" r:id="rId20"/>
    <p:sldId id="259" r:id="rId21"/>
    <p:sldId id="264" r:id="rId22"/>
    <p:sldId id="265" r:id="rId23"/>
    <p:sldId id="266" r:id="rId24"/>
    <p:sldId id="267" r:id="rId25"/>
    <p:sldId id="261" r:id="rId26"/>
    <p:sldId id="287" r:id="rId27"/>
    <p:sldId id="268" r:id="rId28"/>
    <p:sldId id="286" r:id="rId29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3" d="100"/>
          <a:sy n="63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F7769-F4C5-432E-B777-4BA3BF0B4073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8B5C8-5BF5-4075-AA40-276B87509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003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D15F4-D1AE-4CD1-8CA4-C48E76021EB2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30BC3-4D64-4B73-9CA1-2824CEF91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2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30BC3-4D64-4B73-9CA1-2824CEF911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76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способу питания…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способу размножения…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способу обитания (вода – суша)…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сосна – дерево…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клеточному строению…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наличию дифференциации тканей и т.д...                                                                                  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названия растений стоят в порядке усложнения их строения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30BC3-4D64-4B73-9CA1-2824CEF911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37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30BC3-4D64-4B73-9CA1-2824CEF9112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4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30BC3-4D64-4B73-9CA1-2824CEF9112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7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DE4FD-4538-4CF9-A287-EB77AEF9D1C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8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-25400" y="0"/>
            <a:ext cx="9163050" cy="7027863"/>
            <a:chOff x="-16" y="0"/>
            <a:chExt cx="5772" cy="4427"/>
          </a:xfrm>
        </p:grpSpPr>
        <p:grpSp>
          <p:nvGrpSpPr>
            <p:cNvPr id="5" name="Group 98"/>
            <p:cNvGrpSpPr>
              <a:grpSpLocks/>
            </p:cNvGrpSpPr>
            <p:nvPr/>
          </p:nvGrpSpPr>
          <p:grpSpPr bwMode="auto">
            <a:xfrm>
              <a:off x="-16" y="0"/>
              <a:ext cx="5771" cy="4427"/>
              <a:chOff x="-14" y="-3"/>
              <a:chExt cx="5771" cy="4427"/>
            </a:xfrm>
          </p:grpSpPr>
          <p:grpSp>
            <p:nvGrpSpPr>
              <p:cNvPr id="7" name="Group 99"/>
              <p:cNvGrpSpPr>
                <a:grpSpLocks/>
              </p:cNvGrpSpPr>
              <p:nvPr/>
            </p:nvGrpSpPr>
            <p:grpSpPr bwMode="auto">
              <a:xfrm>
                <a:off x="1834" y="-2"/>
                <a:ext cx="209" cy="4316"/>
                <a:chOff x="1834" y="-2"/>
                <a:chExt cx="209" cy="4316"/>
              </a:xfrm>
            </p:grpSpPr>
            <p:sp>
              <p:nvSpPr>
                <p:cNvPr id="92" name="Freeform 100"/>
                <p:cNvSpPr>
                  <a:spLocks/>
                </p:cNvSpPr>
                <p:nvPr/>
              </p:nvSpPr>
              <p:spPr bwMode="hidden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3" name="Freeform 101"/>
                <p:cNvSpPr>
                  <a:spLocks/>
                </p:cNvSpPr>
                <p:nvPr/>
              </p:nvSpPr>
              <p:spPr bwMode="hidden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8" name="Group 102"/>
              <p:cNvGrpSpPr>
                <a:grpSpLocks/>
              </p:cNvGrpSpPr>
              <p:nvPr/>
            </p:nvGrpSpPr>
            <p:grpSpPr bwMode="auto">
              <a:xfrm flipV="1">
                <a:off x="5312" y="0"/>
                <a:ext cx="321" cy="4318"/>
                <a:chOff x="2971" y="-3"/>
                <a:chExt cx="493" cy="4325"/>
              </a:xfrm>
            </p:grpSpPr>
            <p:sp>
              <p:nvSpPr>
                <p:cNvPr id="90" name="Freeform 103"/>
                <p:cNvSpPr>
                  <a:spLocks/>
                </p:cNvSpPr>
                <p:nvPr/>
              </p:nvSpPr>
              <p:spPr bwMode="hidden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1" name="Freeform 104"/>
                <p:cNvSpPr>
                  <a:spLocks/>
                </p:cNvSpPr>
                <p:nvPr/>
              </p:nvSpPr>
              <p:spPr bwMode="hidden">
                <a:xfrm>
                  <a:off x="3227" y="2119"/>
                  <a:ext cx="111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9" name="Group 105"/>
              <p:cNvGrpSpPr>
                <a:grpSpLocks/>
              </p:cNvGrpSpPr>
              <p:nvPr/>
            </p:nvGrpSpPr>
            <p:grpSpPr bwMode="auto">
              <a:xfrm>
                <a:off x="1130" y="1"/>
                <a:ext cx="385" cy="4315"/>
                <a:chOff x="1130" y="1"/>
                <a:chExt cx="385" cy="4308"/>
              </a:xfrm>
            </p:grpSpPr>
            <p:sp>
              <p:nvSpPr>
                <p:cNvPr id="86" name="Freeform 106"/>
                <p:cNvSpPr>
                  <a:spLocks/>
                </p:cNvSpPr>
                <p:nvPr/>
              </p:nvSpPr>
              <p:spPr bwMode="hidden">
                <a:xfrm>
                  <a:off x="1146" y="1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7" name="Freeform 107"/>
                <p:cNvSpPr>
                  <a:spLocks/>
                </p:cNvSpPr>
                <p:nvPr/>
              </p:nvSpPr>
              <p:spPr bwMode="hidden">
                <a:xfrm>
                  <a:off x="1237" y="2174"/>
                  <a:ext cx="251" cy="389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8" name="Freeform 108"/>
                <p:cNvSpPr>
                  <a:spLocks/>
                </p:cNvSpPr>
                <p:nvPr/>
              </p:nvSpPr>
              <p:spPr bwMode="hidden">
                <a:xfrm>
                  <a:off x="1130" y="2595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" name="Freeform 109"/>
                <p:cNvSpPr>
                  <a:spLocks/>
                </p:cNvSpPr>
                <p:nvPr/>
              </p:nvSpPr>
              <p:spPr bwMode="hidden">
                <a:xfrm>
                  <a:off x="1255" y="2644"/>
                  <a:ext cx="146" cy="155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" name="Group 110"/>
              <p:cNvGrpSpPr>
                <a:grpSpLocks/>
              </p:cNvGrpSpPr>
              <p:nvPr/>
            </p:nvGrpSpPr>
            <p:grpSpPr bwMode="auto">
              <a:xfrm>
                <a:off x="429" y="0"/>
                <a:ext cx="403" cy="4318"/>
                <a:chOff x="429" y="0"/>
                <a:chExt cx="493" cy="4318"/>
              </a:xfrm>
            </p:grpSpPr>
            <p:sp>
              <p:nvSpPr>
                <p:cNvPr id="84" name="Freeform 111"/>
                <p:cNvSpPr>
                  <a:spLocks/>
                </p:cNvSpPr>
                <p:nvPr/>
              </p:nvSpPr>
              <p:spPr bwMode="hidden">
                <a:xfrm>
                  <a:off x="429" y="0"/>
                  <a:ext cx="493" cy="43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4" y="1104"/>
                    </a:cxn>
                    <a:cxn ang="0">
                      <a:pos x="6" y="1845"/>
                    </a:cxn>
                    <a:cxn ang="0">
                      <a:pos x="6" y="1982"/>
                    </a:cxn>
                    <a:cxn ang="0">
                      <a:pos x="20" y="2024"/>
                    </a:cxn>
                    <a:cxn ang="0">
                      <a:pos x="24" y="2068"/>
                    </a:cxn>
                    <a:cxn ang="0">
                      <a:pos x="6" y="2119"/>
                    </a:cxn>
                    <a:cxn ang="0">
                      <a:pos x="6" y="2210"/>
                    </a:cxn>
                    <a:cxn ang="0">
                      <a:pos x="28" y="2464"/>
                    </a:cxn>
                    <a:cxn ang="0">
                      <a:pos x="24" y="3044"/>
                    </a:cxn>
                    <a:cxn ang="0">
                      <a:pos x="28" y="4316"/>
                    </a:cxn>
                    <a:cxn ang="0">
                      <a:pos x="80" y="4312"/>
                    </a:cxn>
                    <a:cxn ang="0">
                      <a:pos x="88" y="3288"/>
                    </a:cxn>
                    <a:cxn ang="0">
                      <a:pos x="84" y="2416"/>
                    </a:cxn>
                    <a:cxn ang="0">
                      <a:pos x="60" y="2208"/>
                    </a:cxn>
                    <a:cxn ang="0">
                      <a:pos x="92" y="2100"/>
                    </a:cxn>
                    <a:cxn ang="0">
                      <a:pos x="240" y="2084"/>
                    </a:cxn>
                    <a:cxn ang="0">
                      <a:pos x="384" y="2084"/>
                    </a:cxn>
                    <a:cxn ang="0">
                      <a:pos x="428" y="2128"/>
                    </a:cxn>
                    <a:cxn ang="0">
                      <a:pos x="424" y="2236"/>
                    </a:cxn>
                    <a:cxn ang="0">
                      <a:pos x="420" y="2344"/>
                    </a:cxn>
                    <a:cxn ang="0">
                      <a:pos x="408" y="2496"/>
                    </a:cxn>
                    <a:cxn ang="0">
                      <a:pos x="395" y="4313"/>
                    </a:cxn>
                    <a:cxn ang="0">
                      <a:pos x="476" y="4310"/>
                    </a:cxn>
                    <a:cxn ang="0">
                      <a:pos x="459" y="3614"/>
                    </a:cxn>
                    <a:cxn ang="0">
                      <a:pos x="468" y="2472"/>
                    </a:cxn>
                    <a:cxn ang="0">
                      <a:pos x="493" y="2165"/>
                    </a:cxn>
                    <a:cxn ang="0">
                      <a:pos x="468" y="2048"/>
                    </a:cxn>
                    <a:cxn ang="0">
                      <a:pos x="487" y="1982"/>
                    </a:cxn>
                    <a:cxn ang="0">
                      <a:pos x="487" y="1800"/>
                    </a:cxn>
                    <a:cxn ang="0">
                      <a:pos x="456" y="1024"/>
                    </a:cxn>
                    <a:cxn ang="0">
                      <a:pos x="468" y="0"/>
                    </a:cxn>
                    <a:cxn ang="0">
                      <a:pos x="420" y="0"/>
                    </a:cxn>
                    <a:cxn ang="0">
                      <a:pos x="412" y="524"/>
                    </a:cxn>
                    <a:cxn ang="0">
                      <a:pos x="404" y="920"/>
                    </a:cxn>
                    <a:cxn ang="0">
                      <a:pos x="420" y="1592"/>
                    </a:cxn>
                    <a:cxn ang="0">
                      <a:pos x="436" y="1956"/>
                    </a:cxn>
                    <a:cxn ang="0">
                      <a:pos x="400" y="2024"/>
                    </a:cxn>
                    <a:cxn ang="0">
                      <a:pos x="244" y="2004"/>
                    </a:cxn>
                    <a:cxn ang="0">
                      <a:pos x="96" y="2016"/>
                    </a:cxn>
                    <a:cxn ang="0">
                      <a:pos x="54" y="1845"/>
                    </a:cxn>
                    <a:cxn ang="0">
                      <a:pos x="88" y="1356"/>
                    </a:cxn>
                    <a:cxn ang="0">
                      <a:pos x="92" y="580"/>
                    </a:cxn>
                    <a:cxn ang="0">
                      <a:pos x="84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93" h="4316">
                      <a:moveTo>
                        <a:pt x="40" y="0"/>
                      </a:moveTo>
                      <a:cubicBezTo>
                        <a:pt x="33" y="185"/>
                        <a:pt x="50" y="797"/>
                        <a:pt x="44" y="1104"/>
                      </a:cubicBezTo>
                      <a:cubicBezTo>
                        <a:pt x="38" y="1411"/>
                        <a:pt x="12" y="1699"/>
                        <a:pt x="6" y="1845"/>
                      </a:cubicBezTo>
                      <a:cubicBezTo>
                        <a:pt x="0" y="1991"/>
                        <a:pt x="4" y="1952"/>
                        <a:pt x="6" y="1982"/>
                      </a:cubicBezTo>
                      <a:cubicBezTo>
                        <a:pt x="8" y="2012"/>
                        <a:pt x="17" y="2010"/>
                        <a:pt x="20" y="2024"/>
                      </a:cubicBezTo>
                      <a:cubicBezTo>
                        <a:pt x="23" y="2038"/>
                        <a:pt x="26" y="2052"/>
                        <a:pt x="24" y="2068"/>
                      </a:cubicBezTo>
                      <a:cubicBezTo>
                        <a:pt x="22" y="2084"/>
                        <a:pt x="9" y="2095"/>
                        <a:pt x="6" y="2119"/>
                      </a:cubicBezTo>
                      <a:cubicBezTo>
                        <a:pt x="3" y="2143"/>
                        <a:pt x="2" y="2153"/>
                        <a:pt x="6" y="2210"/>
                      </a:cubicBezTo>
                      <a:cubicBezTo>
                        <a:pt x="10" y="2267"/>
                        <a:pt x="25" y="2325"/>
                        <a:pt x="28" y="2464"/>
                      </a:cubicBezTo>
                      <a:cubicBezTo>
                        <a:pt x="31" y="2603"/>
                        <a:pt x="24" y="2735"/>
                        <a:pt x="24" y="3044"/>
                      </a:cubicBezTo>
                      <a:cubicBezTo>
                        <a:pt x="24" y="3353"/>
                        <a:pt x="19" y="4105"/>
                        <a:pt x="28" y="4316"/>
                      </a:cubicBezTo>
                      <a:lnTo>
                        <a:pt x="80" y="4312"/>
                      </a:lnTo>
                      <a:cubicBezTo>
                        <a:pt x="90" y="4141"/>
                        <a:pt x="87" y="3604"/>
                        <a:pt x="88" y="3288"/>
                      </a:cubicBezTo>
                      <a:cubicBezTo>
                        <a:pt x="89" y="2972"/>
                        <a:pt x="89" y="2596"/>
                        <a:pt x="84" y="2416"/>
                      </a:cubicBezTo>
                      <a:cubicBezTo>
                        <a:pt x="92" y="2340"/>
                        <a:pt x="69" y="2262"/>
                        <a:pt x="60" y="2208"/>
                      </a:cubicBezTo>
                      <a:cubicBezTo>
                        <a:pt x="52" y="2148"/>
                        <a:pt x="48" y="2110"/>
                        <a:pt x="92" y="2100"/>
                      </a:cubicBezTo>
                      <a:cubicBezTo>
                        <a:pt x="134" y="2086"/>
                        <a:pt x="190" y="2081"/>
                        <a:pt x="240" y="2084"/>
                      </a:cubicBezTo>
                      <a:cubicBezTo>
                        <a:pt x="289" y="2081"/>
                        <a:pt x="353" y="2077"/>
                        <a:pt x="384" y="2084"/>
                      </a:cubicBezTo>
                      <a:cubicBezTo>
                        <a:pt x="415" y="2091"/>
                        <a:pt x="421" y="2103"/>
                        <a:pt x="428" y="2128"/>
                      </a:cubicBezTo>
                      <a:cubicBezTo>
                        <a:pt x="435" y="2153"/>
                        <a:pt x="425" y="2200"/>
                        <a:pt x="424" y="2236"/>
                      </a:cubicBezTo>
                      <a:cubicBezTo>
                        <a:pt x="423" y="2272"/>
                        <a:pt x="423" y="2301"/>
                        <a:pt x="420" y="2344"/>
                      </a:cubicBezTo>
                      <a:cubicBezTo>
                        <a:pt x="411" y="2391"/>
                        <a:pt x="412" y="2168"/>
                        <a:pt x="408" y="2496"/>
                      </a:cubicBezTo>
                      <a:cubicBezTo>
                        <a:pt x="404" y="2824"/>
                        <a:pt x="384" y="4011"/>
                        <a:pt x="395" y="4313"/>
                      </a:cubicBezTo>
                      <a:lnTo>
                        <a:pt x="476" y="4310"/>
                      </a:lnTo>
                      <a:cubicBezTo>
                        <a:pt x="486" y="4194"/>
                        <a:pt x="460" y="3920"/>
                        <a:pt x="459" y="3614"/>
                      </a:cubicBezTo>
                      <a:cubicBezTo>
                        <a:pt x="458" y="3308"/>
                        <a:pt x="462" y="2713"/>
                        <a:pt x="468" y="2472"/>
                      </a:cubicBezTo>
                      <a:cubicBezTo>
                        <a:pt x="464" y="2328"/>
                        <a:pt x="493" y="2218"/>
                        <a:pt x="493" y="2165"/>
                      </a:cubicBezTo>
                      <a:cubicBezTo>
                        <a:pt x="493" y="2111"/>
                        <a:pt x="480" y="2100"/>
                        <a:pt x="468" y="2048"/>
                      </a:cubicBezTo>
                      <a:cubicBezTo>
                        <a:pt x="490" y="2027"/>
                        <a:pt x="484" y="2023"/>
                        <a:pt x="487" y="1982"/>
                      </a:cubicBezTo>
                      <a:cubicBezTo>
                        <a:pt x="490" y="1941"/>
                        <a:pt x="492" y="1960"/>
                        <a:pt x="487" y="1800"/>
                      </a:cubicBezTo>
                      <a:cubicBezTo>
                        <a:pt x="482" y="1640"/>
                        <a:pt x="459" y="1324"/>
                        <a:pt x="456" y="1024"/>
                      </a:cubicBezTo>
                      <a:cubicBezTo>
                        <a:pt x="453" y="724"/>
                        <a:pt x="474" y="171"/>
                        <a:pt x="468" y="0"/>
                      </a:cubicBezTo>
                      <a:lnTo>
                        <a:pt x="420" y="0"/>
                      </a:lnTo>
                      <a:cubicBezTo>
                        <a:pt x="411" y="87"/>
                        <a:pt x="415" y="371"/>
                        <a:pt x="412" y="524"/>
                      </a:cubicBezTo>
                      <a:cubicBezTo>
                        <a:pt x="409" y="677"/>
                        <a:pt x="403" y="742"/>
                        <a:pt x="404" y="920"/>
                      </a:cubicBezTo>
                      <a:cubicBezTo>
                        <a:pt x="405" y="1098"/>
                        <a:pt x="415" y="1419"/>
                        <a:pt x="420" y="1592"/>
                      </a:cubicBezTo>
                      <a:cubicBezTo>
                        <a:pt x="425" y="1765"/>
                        <a:pt x="439" y="1884"/>
                        <a:pt x="436" y="1956"/>
                      </a:cubicBezTo>
                      <a:cubicBezTo>
                        <a:pt x="432" y="1980"/>
                        <a:pt x="441" y="2017"/>
                        <a:pt x="400" y="2024"/>
                      </a:cubicBezTo>
                      <a:cubicBezTo>
                        <a:pt x="373" y="2037"/>
                        <a:pt x="295" y="2005"/>
                        <a:pt x="244" y="2004"/>
                      </a:cubicBezTo>
                      <a:cubicBezTo>
                        <a:pt x="193" y="2003"/>
                        <a:pt x="128" y="2042"/>
                        <a:pt x="96" y="2016"/>
                      </a:cubicBezTo>
                      <a:cubicBezTo>
                        <a:pt x="64" y="1990"/>
                        <a:pt x="55" y="1955"/>
                        <a:pt x="54" y="1845"/>
                      </a:cubicBezTo>
                      <a:cubicBezTo>
                        <a:pt x="53" y="1735"/>
                        <a:pt x="82" y="1567"/>
                        <a:pt x="88" y="1356"/>
                      </a:cubicBezTo>
                      <a:cubicBezTo>
                        <a:pt x="94" y="1145"/>
                        <a:pt x="93" y="806"/>
                        <a:pt x="92" y="580"/>
                      </a:cubicBezTo>
                      <a:cubicBezTo>
                        <a:pt x="91" y="354"/>
                        <a:pt x="93" y="97"/>
                        <a:pt x="84" y="0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5" name="Freeform 112"/>
                <p:cNvSpPr>
                  <a:spLocks/>
                </p:cNvSpPr>
                <p:nvPr/>
              </p:nvSpPr>
              <p:spPr bwMode="hidden">
                <a:xfrm>
                  <a:off x="686" y="2115"/>
                  <a:ext cx="110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113"/>
              <p:cNvGrpSpPr>
                <a:grpSpLocks/>
              </p:cNvGrpSpPr>
              <p:nvPr/>
            </p:nvGrpSpPr>
            <p:grpSpPr bwMode="auto">
              <a:xfrm flipV="1">
                <a:off x="2866" y="-3"/>
                <a:ext cx="396" cy="4318"/>
                <a:chOff x="2971" y="-3"/>
                <a:chExt cx="493" cy="4325"/>
              </a:xfrm>
            </p:grpSpPr>
            <p:sp>
              <p:nvSpPr>
                <p:cNvPr id="82" name="Freeform 114"/>
                <p:cNvSpPr>
                  <a:spLocks/>
                </p:cNvSpPr>
                <p:nvPr/>
              </p:nvSpPr>
              <p:spPr bwMode="hidden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3" name="Freeform 115"/>
                <p:cNvSpPr>
                  <a:spLocks/>
                </p:cNvSpPr>
                <p:nvPr/>
              </p:nvSpPr>
              <p:spPr bwMode="hidden">
                <a:xfrm>
                  <a:off x="3227" y="2119"/>
                  <a:ext cx="111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2" name="Freeform 116"/>
              <p:cNvSpPr>
                <a:spLocks/>
              </p:cNvSpPr>
              <p:nvPr/>
            </p:nvSpPr>
            <p:spPr bwMode="hidden">
              <a:xfrm rot="2199825" flipH="1">
                <a:off x="2185" y="2464"/>
                <a:ext cx="479" cy="950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17"/>
              <p:cNvSpPr>
                <a:spLocks/>
              </p:cNvSpPr>
              <p:nvPr/>
            </p:nvSpPr>
            <p:spPr bwMode="hidden">
              <a:xfrm rot="21428822" flipH="1">
                <a:off x="2294" y="2929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8"/>
              <p:cNvSpPr>
                <a:spLocks/>
              </p:cNvSpPr>
              <p:nvPr/>
            </p:nvSpPr>
            <p:spPr bwMode="hidden">
              <a:xfrm>
                <a:off x="3188" y="2454"/>
                <a:ext cx="978" cy="332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19"/>
              <p:cNvSpPr>
                <a:spLocks/>
              </p:cNvSpPr>
              <p:nvPr/>
            </p:nvSpPr>
            <p:spPr bwMode="hidden">
              <a:xfrm rot="-744944">
                <a:off x="3295" y="2728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20"/>
              <p:cNvSpPr>
                <a:spLocks/>
              </p:cNvSpPr>
              <p:nvPr/>
            </p:nvSpPr>
            <p:spPr bwMode="hidden">
              <a:xfrm>
                <a:off x="2993" y="2966"/>
                <a:ext cx="474" cy="1164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121"/>
              <p:cNvGrpSpPr>
                <a:grpSpLocks/>
              </p:cNvGrpSpPr>
              <p:nvPr/>
            </p:nvGrpSpPr>
            <p:grpSpPr bwMode="auto">
              <a:xfrm>
                <a:off x="2162" y="0"/>
                <a:ext cx="1981" cy="1676"/>
                <a:chOff x="2305" y="2222"/>
                <a:chExt cx="1981" cy="1676"/>
              </a:xfrm>
            </p:grpSpPr>
            <p:sp>
              <p:nvSpPr>
                <p:cNvPr id="77" name="Freeform 122"/>
                <p:cNvSpPr>
                  <a:spLocks/>
                </p:cNvSpPr>
                <p:nvPr/>
              </p:nvSpPr>
              <p:spPr bwMode="hidden">
                <a:xfrm rot="2199825" flipH="1">
                  <a:off x="2305" y="2232"/>
                  <a:ext cx="479" cy="950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" name="Freeform 123"/>
                <p:cNvSpPr>
                  <a:spLocks/>
                </p:cNvSpPr>
                <p:nvPr/>
              </p:nvSpPr>
              <p:spPr bwMode="hidden">
                <a:xfrm rot="21428822" flipH="1">
                  <a:off x="2414" y="269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9" name="Freeform 124"/>
                <p:cNvSpPr>
                  <a:spLocks/>
                </p:cNvSpPr>
                <p:nvPr/>
              </p:nvSpPr>
              <p:spPr bwMode="hidden">
                <a:xfrm>
                  <a:off x="3308" y="2222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0" name="Freeform 125"/>
                <p:cNvSpPr>
                  <a:spLocks/>
                </p:cNvSpPr>
                <p:nvPr/>
              </p:nvSpPr>
              <p:spPr bwMode="hidden">
                <a:xfrm rot="-744944">
                  <a:off x="3415" y="249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1" name="Freeform 126"/>
                <p:cNvSpPr>
                  <a:spLocks/>
                </p:cNvSpPr>
                <p:nvPr/>
              </p:nvSpPr>
              <p:spPr bwMode="hidden">
                <a:xfrm>
                  <a:off x="3113" y="273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" name="Group 127"/>
              <p:cNvGrpSpPr>
                <a:grpSpLocks/>
              </p:cNvGrpSpPr>
              <p:nvPr/>
            </p:nvGrpSpPr>
            <p:grpSpPr bwMode="auto">
              <a:xfrm>
                <a:off x="196" y="1100"/>
                <a:ext cx="2234" cy="1706"/>
                <a:chOff x="196" y="1100"/>
                <a:chExt cx="2234" cy="1706"/>
              </a:xfrm>
            </p:grpSpPr>
            <p:sp>
              <p:nvSpPr>
                <p:cNvPr id="72" name="Freeform 128"/>
                <p:cNvSpPr>
                  <a:spLocks/>
                </p:cNvSpPr>
                <p:nvPr/>
              </p:nvSpPr>
              <p:spPr bwMode="hidden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" name="Freeform 129"/>
                <p:cNvSpPr>
                  <a:spLocks/>
                </p:cNvSpPr>
                <p:nvPr/>
              </p:nvSpPr>
              <p:spPr bwMode="hidden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4" name="Freeform 130"/>
                <p:cNvSpPr>
                  <a:spLocks/>
                </p:cNvSpPr>
                <p:nvPr/>
              </p:nvSpPr>
              <p:spPr bwMode="hidden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" name="Freeform 131"/>
                <p:cNvSpPr>
                  <a:spLocks/>
                </p:cNvSpPr>
                <p:nvPr/>
              </p:nvSpPr>
              <p:spPr bwMode="hidden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6" name="Freeform 132"/>
                <p:cNvSpPr>
                  <a:spLocks/>
                </p:cNvSpPr>
                <p:nvPr/>
              </p:nvSpPr>
              <p:spPr bwMode="hidden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" name="Group 133"/>
              <p:cNvGrpSpPr>
                <a:grpSpLocks/>
              </p:cNvGrpSpPr>
              <p:nvPr/>
            </p:nvGrpSpPr>
            <p:grpSpPr bwMode="auto">
              <a:xfrm>
                <a:off x="4660" y="0"/>
                <a:ext cx="385" cy="4308"/>
                <a:chOff x="4660" y="0"/>
                <a:chExt cx="385" cy="4308"/>
              </a:xfrm>
            </p:grpSpPr>
            <p:sp>
              <p:nvSpPr>
                <p:cNvPr id="68" name="Freeform 134"/>
                <p:cNvSpPr>
                  <a:spLocks/>
                </p:cNvSpPr>
                <p:nvPr/>
              </p:nvSpPr>
              <p:spPr bwMode="hidden">
                <a:xfrm>
                  <a:off x="4676" y="0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" name="Freeform 135"/>
                <p:cNvSpPr>
                  <a:spLocks/>
                </p:cNvSpPr>
                <p:nvPr/>
              </p:nvSpPr>
              <p:spPr bwMode="hidden">
                <a:xfrm>
                  <a:off x="4767" y="2173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0" name="Freeform 136"/>
                <p:cNvSpPr>
                  <a:spLocks/>
                </p:cNvSpPr>
                <p:nvPr/>
              </p:nvSpPr>
              <p:spPr bwMode="hidden">
                <a:xfrm>
                  <a:off x="4660" y="2594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" name="Freeform 137"/>
                <p:cNvSpPr>
                  <a:spLocks/>
                </p:cNvSpPr>
                <p:nvPr/>
              </p:nvSpPr>
              <p:spPr bwMode="hidden">
                <a:xfrm>
                  <a:off x="4785" y="2643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0" name="Group 138"/>
              <p:cNvGrpSpPr>
                <a:grpSpLocks/>
              </p:cNvGrpSpPr>
              <p:nvPr/>
            </p:nvGrpSpPr>
            <p:grpSpPr bwMode="auto">
              <a:xfrm>
                <a:off x="3500" y="0"/>
                <a:ext cx="494" cy="4313"/>
                <a:chOff x="3792" y="-7"/>
                <a:chExt cx="494" cy="4328"/>
              </a:xfrm>
            </p:grpSpPr>
            <p:sp>
              <p:nvSpPr>
                <p:cNvPr id="66" name="Freeform 139"/>
                <p:cNvSpPr>
                  <a:spLocks/>
                </p:cNvSpPr>
                <p:nvPr/>
              </p:nvSpPr>
              <p:spPr bwMode="hidden">
                <a:xfrm>
                  <a:off x="3792" y="0"/>
                  <a:ext cx="416" cy="432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8" y="406"/>
                    </a:cxn>
                    <a:cxn ang="0">
                      <a:pos x="3" y="662"/>
                    </a:cxn>
                    <a:cxn ang="0">
                      <a:pos x="8" y="713"/>
                    </a:cxn>
                    <a:cxn ang="0">
                      <a:pos x="24" y="740"/>
                    </a:cxn>
                    <a:cxn ang="0">
                      <a:pos x="42" y="758"/>
                    </a:cxn>
                    <a:cxn ang="0">
                      <a:pos x="36" y="803"/>
                    </a:cxn>
                    <a:cxn ang="0">
                      <a:pos x="12" y="824"/>
                    </a:cxn>
                    <a:cxn ang="0">
                      <a:pos x="0" y="878"/>
                    </a:cxn>
                    <a:cxn ang="0">
                      <a:pos x="9" y="2903"/>
                    </a:cxn>
                    <a:cxn ang="0">
                      <a:pos x="9" y="3276"/>
                    </a:cxn>
                    <a:cxn ang="0">
                      <a:pos x="16" y="3330"/>
                    </a:cxn>
                    <a:cxn ang="0">
                      <a:pos x="42" y="3354"/>
                    </a:cxn>
                    <a:cxn ang="0">
                      <a:pos x="51" y="3390"/>
                    </a:cxn>
                    <a:cxn ang="0">
                      <a:pos x="39" y="3427"/>
                    </a:cxn>
                    <a:cxn ang="0">
                      <a:pos x="24" y="3466"/>
                    </a:cxn>
                    <a:cxn ang="0">
                      <a:pos x="31" y="4321"/>
                    </a:cxn>
                    <a:cxn ang="0">
                      <a:pos x="102" y="4317"/>
                    </a:cxn>
                    <a:cxn ang="0">
                      <a:pos x="93" y="3529"/>
                    </a:cxn>
                    <a:cxn ang="0">
                      <a:pos x="117" y="3496"/>
                    </a:cxn>
                    <a:cxn ang="0">
                      <a:pos x="156" y="3493"/>
                    </a:cxn>
                    <a:cxn ang="0">
                      <a:pos x="297" y="3502"/>
                    </a:cxn>
                    <a:cxn ang="0">
                      <a:pos x="345" y="3502"/>
                    </a:cxn>
                    <a:cxn ang="0">
                      <a:pos x="357" y="3478"/>
                    </a:cxn>
                    <a:cxn ang="0">
                      <a:pos x="315" y="3459"/>
                    </a:cxn>
                    <a:cxn ang="0">
                      <a:pos x="128" y="3444"/>
                    </a:cxn>
                    <a:cxn ang="0">
                      <a:pos x="99" y="3430"/>
                    </a:cxn>
                    <a:cxn ang="0">
                      <a:pos x="120" y="3408"/>
                    </a:cxn>
                    <a:cxn ang="0">
                      <a:pos x="210" y="3399"/>
                    </a:cxn>
                    <a:cxn ang="0">
                      <a:pos x="337" y="3398"/>
                    </a:cxn>
                    <a:cxn ang="0">
                      <a:pos x="381" y="3381"/>
                    </a:cxn>
                    <a:cxn ang="0">
                      <a:pos x="128" y="3375"/>
                    </a:cxn>
                    <a:cxn ang="0">
                      <a:pos x="87" y="3336"/>
                    </a:cxn>
                    <a:cxn ang="0">
                      <a:pos x="68" y="3285"/>
                    </a:cxn>
                    <a:cxn ang="0">
                      <a:pos x="63" y="1525"/>
                    </a:cxn>
                    <a:cxn ang="0">
                      <a:pos x="68" y="885"/>
                    </a:cxn>
                    <a:cxn ang="0">
                      <a:pos x="84" y="851"/>
                    </a:cxn>
                    <a:cxn ang="0">
                      <a:pos x="120" y="832"/>
                    </a:cxn>
                    <a:cxn ang="0">
                      <a:pos x="405" y="825"/>
                    </a:cxn>
                    <a:cxn ang="0">
                      <a:pos x="405" y="765"/>
                    </a:cxn>
                    <a:cxn ang="0">
                      <a:pos x="203" y="765"/>
                    </a:cxn>
                    <a:cxn ang="0">
                      <a:pos x="150" y="752"/>
                    </a:cxn>
                    <a:cxn ang="0">
                      <a:pos x="105" y="728"/>
                    </a:cxn>
                    <a:cxn ang="0">
                      <a:pos x="75" y="705"/>
                    </a:cxn>
                    <a:cxn ang="0">
                      <a:pos x="60" y="645"/>
                    </a:cxn>
                    <a:cxn ang="0">
                      <a:pos x="81" y="316"/>
                    </a:cxn>
                    <a:cxn ang="0">
                      <a:pos x="81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416" h="4321">
                      <a:moveTo>
                        <a:pt x="12" y="0"/>
                      </a:moveTo>
                      <a:lnTo>
                        <a:pt x="18" y="406"/>
                      </a:lnTo>
                      <a:lnTo>
                        <a:pt x="3" y="662"/>
                      </a:lnTo>
                      <a:lnTo>
                        <a:pt x="8" y="713"/>
                      </a:lnTo>
                      <a:lnTo>
                        <a:pt x="24" y="740"/>
                      </a:lnTo>
                      <a:lnTo>
                        <a:pt x="42" y="758"/>
                      </a:lnTo>
                      <a:lnTo>
                        <a:pt x="36" y="803"/>
                      </a:lnTo>
                      <a:lnTo>
                        <a:pt x="12" y="824"/>
                      </a:lnTo>
                      <a:lnTo>
                        <a:pt x="0" y="878"/>
                      </a:lnTo>
                      <a:cubicBezTo>
                        <a:pt x="0" y="1224"/>
                        <a:pt x="8" y="2504"/>
                        <a:pt x="9" y="2903"/>
                      </a:cubicBezTo>
                      <a:cubicBezTo>
                        <a:pt x="10" y="3302"/>
                        <a:pt x="8" y="3205"/>
                        <a:pt x="9" y="3276"/>
                      </a:cubicBezTo>
                      <a:lnTo>
                        <a:pt x="16" y="3330"/>
                      </a:lnTo>
                      <a:lnTo>
                        <a:pt x="42" y="3354"/>
                      </a:lnTo>
                      <a:lnTo>
                        <a:pt x="51" y="3390"/>
                      </a:lnTo>
                      <a:lnTo>
                        <a:pt x="39" y="3427"/>
                      </a:lnTo>
                      <a:lnTo>
                        <a:pt x="24" y="3466"/>
                      </a:lnTo>
                      <a:cubicBezTo>
                        <a:pt x="23" y="3615"/>
                        <a:pt x="18" y="4179"/>
                        <a:pt x="31" y="4321"/>
                      </a:cubicBezTo>
                      <a:lnTo>
                        <a:pt x="102" y="4317"/>
                      </a:lnTo>
                      <a:cubicBezTo>
                        <a:pt x="112" y="4185"/>
                        <a:pt x="91" y="3666"/>
                        <a:pt x="93" y="3529"/>
                      </a:cubicBezTo>
                      <a:lnTo>
                        <a:pt x="117" y="3496"/>
                      </a:lnTo>
                      <a:lnTo>
                        <a:pt x="156" y="3493"/>
                      </a:lnTo>
                      <a:cubicBezTo>
                        <a:pt x="186" y="3494"/>
                        <a:pt x="266" y="3501"/>
                        <a:pt x="297" y="3502"/>
                      </a:cubicBezTo>
                      <a:cubicBezTo>
                        <a:pt x="328" y="3503"/>
                        <a:pt x="335" y="3506"/>
                        <a:pt x="345" y="3502"/>
                      </a:cubicBezTo>
                      <a:cubicBezTo>
                        <a:pt x="355" y="3498"/>
                        <a:pt x="362" y="3485"/>
                        <a:pt x="357" y="3478"/>
                      </a:cubicBezTo>
                      <a:cubicBezTo>
                        <a:pt x="352" y="3471"/>
                        <a:pt x="353" y="3465"/>
                        <a:pt x="315" y="3459"/>
                      </a:cubicBezTo>
                      <a:cubicBezTo>
                        <a:pt x="277" y="3453"/>
                        <a:pt x="164" y="3449"/>
                        <a:pt x="128" y="3444"/>
                      </a:cubicBezTo>
                      <a:cubicBezTo>
                        <a:pt x="92" y="3439"/>
                        <a:pt x="100" y="3436"/>
                        <a:pt x="99" y="3430"/>
                      </a:cubicBezTo>
                      <a:cubicBezTo>
                        <a:pt x="98" y="3424"/>
                        <a:pt x="102" y="3413"/>
                        <a:pt x="120" y="3408"/>
                      </a:cubicBezTo>
                      <a:lnTo>
                        <a:pt x="210" y="3399"/>
                      </a:lnTo>
                      <a:cubicBezTo>
                        <a:pt x="246" y="3397"/>
                        <a:pt x="309" y="3401"/>
                        <a:pt x="337" y="3398"/>
                      </a:cubicBezTo>
                      <a:cubicBezTo>
                        <a:pt x="365" y="3395"/>
                        <a:pt x="416" y="3385"/>
                        <a:pt x="381" y="3381"/>
                      </a:cubicBezTo>
                      <a:cubicBezTo>
                        <a:pt x="346" y="3377"/>
                        <a:pt x="177" y="3382"/>
                        <a:pt x="128" y="3375"/>
                      </a:cubicBezTo>
                      <a:lnTo>
                        <a:pt x="87" y="3336"/>
                      </a:lnTo>
                      <a:lnTo>
                        <a:pt x="68" y="3285"/>
                      </a:lnTo>
                      <a:cubicBezTo>
                        <a:pt x="64" y="2983"/>
                        <a:pt x="63" y="1925"/>
                        <a:pt x="63" y="1525"/>
                      </a:cubicBezTo>
                      <a:lnTo>
                        <a:pt x="68" y="885"/>
                      </a:lnTo>
                      <a:lnTo>
                        <a:pt x="84" y="851"/>
                      </a:lnTo>
                      <a:lnTo>
                        <a:pt x="120" y="832"/>
                      </a:lnTo>
                      <a:lnTo>
                        <a:pt x="405" y="825"/>
                      </a:lnTo>
                      <a:lnTo>
                        <a:pt x="405" y="765"/>
                      </a:lnTo>
                      <a:lnTo>
                        <a:pt x="203" y="765"/>
                      </a:lnTo>
                      <a:lnTo>
                        <a:pt x="150" y="752"/>
                      </a:lnTo>
                      <a:lnTo>
                        <a:pt x="105" y="728"/>
                      </a:lnTo>
                      <a:lnTo>
                        <a:pt x="75" y="705"/>
                      </a:lnTo>
                      <a:lnTo>
                        <a:pt x="60" y="645"/>
                      </a:lnTo>
                      <a:lnTo>
                        <a:pt x="81" y="316"/>
                      </a:lnTo>
                      <a:lnTo>
                        <a:pt x="81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Freeform 140"/>
                <p:cNvSpPr>
                  <a:spLocks/>
                </p:cNvSpPr>
                <p:nvPr/>
              </p:nvSpPr>
              <p:spPr bwMode="hidden">
                <a:xfrm>
                  <a:off x="4099" y="-7"/>
                  <a:ext cx="187" cy="4323"/>
                </a:xfrm>
                <a:custGeom>
                  <a:avLst/>
                  <a:gdLst/>
                  <a:ahLst/>
                  <a:cxnLst>
                    <a:cxn ang="0">
                      <a:pos x="142" y="0"/>
                    </a:cxn>
                    <a:cxn ang="0">
                      <a:pos x="157" y="658"/>
                    </a:cxn>
                    <a:cxn ang="0">
                      <a:pos x="142" y="733"/>
                    </a:cxn>
                    <a:cxn ang="0">
                      <a:pos x="90" y="763"/>
                    </a:cxn>
                    <a:cxn ang="0">
                      <a:pos x="53" y="792"/>
                    </a:cxn>
                    <a:cxn ang="0">
                      <a:pos x="83" y="830"/>
                    </a:cxn>
                    <a:cxn ang="0">
                      <a:pos x="127" y="837"/>
                    </a:cxn>
                    <a:cxn ang="0">
                      <a:pos x="157" y="875"/>
                    </a:cxn>
                    <a:cxn ang="0">
                      <a:pos x="157" y="1152"/>
                    </a:cxn>
                    <a:cxn ang="0">
                      <a:pos x="135" y="1466"/>
                    </a:cxn>
                    <a:cxn ang="0">
                      <a:pos x="135" y="2573"/>
                    </a:cxn>
                    <a:cxn ang="0">
                      <a:pos x="165" y="3037"/>
                    </a:cxn>
                    <a:cxn ang="0">
                      <a:pos x="180" y="3298"/>
                    </a:cxn>
                    <a:cxn ang="0">
                      <a:pos x="142" y="3418"/>
                    </a:cxn>
                    <a:cxn ang="0">
                      <a:pos x="150" y="3463"/>
                    </a:cxn>
                    <a:cxn ang="0">
                      <a:pos x="172" y="3523"/>
                    </a:cxn>
                    <a:cxn ang="0">
                      <a:pos x="187" y="3807"/>
                    </a:cxn>
                    <a:cxn ang="0">
                      <a:pos x="187" y="4323"/>
                    </a:cxn>
                    <a:cxn ang="0">
                      <a:pos x="120" y="4316"/>
                    </a:cxn>
                    <a:cxn ang="0">
                      <a:pos x="105" y="3605"/>
                    </a:cxn>
                    <a:cxn ang="0">
                      <a:pos x="68" y="3463"/>
                    </a:cxn>
                    <a:cxn ang="0">
                      <a:pos x="83" y="3381"/>
                    </a:cxn>
                    <a:cxn ang="0">
                      <a:pos x="127" y="3313"/>
                    </a:cxn>
                    <a:cxn ang="0">
                      <a:pos x="98" y="3081"/>
                    </a:cxn>
                    <a:cxn ang="0">
                      <a:pos x="83" y="2573"/>
                    </a:cxn>
                    <a:cxn ang="0">
                      <a:pos x="83" y="1825"/>
                    </a:cxn>
                    <a:cxn ang="0">
                      <a:pos x="75" y="1264"/>
                    </a:cxn>
                    <a:cxn ang="0">
                      <a:pos x="83" y="950"/>
                    </a:cxn>
                    <a:cxn ang="0">
                      <a:pos x="38" y="852"/>
                    </a:cxn>
                    <a:cxn ang="0">
                      <a:pos x="0" y="807"/>
                    </a:cxn>
                    <a:cxn ang="0">
                      <a:pos x="75" y="718"/>
                    </a:cxn>
                    <a:cxn ang="0">
                      <a:pos x="105" y="605"/>
                    </a:cxn>
                    <a:cxn ang="0">
                      <a:pos x="90" y="119"/>
                    </a:cxn>
                    <a:cxn ang="0">
                      <a:pos x="75" y="7"/>
                    </a:cxn>
                    <a:cxn ang="0">
                      <a:pos x="142" y="0"/>
                    </a:cxn>
                  </a:cxnLst>
                  <a:rect l="0" t="0" r="r" b="b"/>
                  <a:pathLst>
                    <a:path w="187" h="4323">
                      <a:moveTo>
                        <a:pt x="142" y="0"/>
                      </a:moveTo>
                      <a:lnTo>
                        <a:pt x="157" y="658"/>
                      </a:lnTo>
                      <a:lnTo>
                        <a:pt x="142" y="733"/>
                      </a:lnTo>
                      <a:lnTo>
                        <a:pt x="90" y="763"/>
                      </a:lnTo>
                      <a:lnTo>
                        <a:pt x="53" y="792"/>
                      </a:lnTo>
                      <a:lnTo>
                        <a:pt x="83" y="830"/>
                      </a:lnTo>
                      <a:lnTo>
                        <a:pt x="127" y="837"/>
                      </a:lnTo>
                      <a:lnTo>
                        <a:pt x="157" y="875"/>
                      </a:lnTo>
                      <a:lnTo>
                        <a:pt x="157" y="1152"/>
                      </a:lnTo>
                      <a:lnTo>
                        <a:pt x="135" y="1466"/>
                      </a:lnTo>
                      <a:lnTo>
                        <a:pt x="135" y="2573"/>
                      </a:lnTo>
                      <a:lnTo>
                        <a:pt x="165" y="3037"/>
                      </a:lnTo>
                      <a:lnTo>
                        <a:pt x="180" y="3298"/>
                      </a:lnTo>
                      <a:lnTo>
                        <a:pt x="142" y="3418"/>
                      </a:lnTo>
                      <a:lnTo>
                        <a:pt x="150" y="3463"/>
                      </a:lnTo>
                      <a:lnTo>
                        <a:pt x="172" y="3523"/>
                      </a:lnTo>
                      <a:lnTo>
                        <a:pt x="187" y="3807"/>
                      </a:lnTo>
                      <a:lnTo>
                        <a:pt x="187" y="4323"/>
                      </a:lnTo>
                      <a:lnTo>
                        <a:pt x="120" y="4316"/>
                      </a:lnTo>
                      <a:lnTo>
                        <a:pt x="105" y="3605"/>
                      </a:lnTo>
                      <a:lnTo>
                        <a:pt x="68" y="3463"/>
                      </a:lnTo>
                      <a:lnTo>
                        <a:pt x="83" y="3381"/>
                      </a:lnTo>
                      <a:lnTo>
                        <a:pt x="127" y="3313"/>
                      </a:lnTo>
                      <a:lnTo>
                        <a:pt x="98" y="3081"/>
                      </a:lnTo>
                      <a:lnTo>
                        <a:pt x="83" y="2573"/>
                      </a:lnTo>
                      <a:lnTo>
                        <a:pt x="83" y="1825"/>
                      </a:lnTo>
                      <a:lnTo>
                        <a:pt x="75" y="1264"/>
                      </a:lnTo>
                      <a:lnTo>
                        <a:pt x="83" y="950"/>
                      </a:lnTo>
                      <a:lnTo>
                        <a:pt x="38" y="852"/>
                      </a:lnTo>
                      <a:lnTo>
                        <a:pt x="0" y="807"/>
                      </a:lnTo>
                      <a:lnTo>
                        <a:pt x="75" y="718"/>
                      </a:lnTo>
                      <a:lnTo>
                        <a:pt x="105" y="605"/>
                      </a:lnTo>
                      <a:lnTo>
                        <a:pt x="90" y="119"/>
                      </a:lnTo>
                      <a:lnTo>
                        <a:pt x="75" y="7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1" name="Group 141"/>
              <p:cNvGrpSpPr>
                <a:grpSpLocks/>
              </p:cNvGrpSpPr>
              <p:nvPr/>
            </p:nvGrpSpPr>
            <p:grpSpPr bwMode="auto">
              <a:xfrm>
                <a:off x="2958" y="1201"/>
                <a:ext cx="1763" cy="1448"/>
                <a:chOff x="3387" y="1456"/>
                <a:chExt cx="1707" cy="1402"/>
              </a:xfrm>
            </p:grpSpPr>
            <p:sp>
              <p:nvSpPr>
                <p:cNvPr id="63" name="Freeform 142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Freeform 143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Freeform 144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3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2" name="Freeform 145"/>
              <p:cNvSpPr>
                <a:spLocks/>
              </p:cNvSpPr>
              <p:nvPr/>
            </p:nvSpPr>
            <p:spPr bwMode="hidden">
              <a:xfrm rot="21428822" flipH="1">
                <a:off x="4882" y="660"/>
                <a:ext cx="496" cy="713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146"/>
              <p:cNvSpPr>
                <a:spLocks/>
              </p:cNvSpPr>
              <p:nvPr/>
            </p:nvSpPr>
            <p:spPr bwMode="hidden">
              <a:xfrm>
                <a:off x="5541" y="574"/>
                <a:ext cx="216" cy="365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213" y="23"/>
                  </a:cxn>
                  <a:cxn ang="0">
                    <a:pos x="216" y="146"/>
                  </a:cxn>
                  <a:cxn ang="0">
                    <a:pos x="84" y="66"/>
                  </a:cxn>
                  <a:cxn ang="0">
                    <a:pos x="72" y="85"/>
                  </a:cxn>
                  <a:cxn ang="0">
                    <a:pos x="169" y="147"/>
                  </a:cxn>
                  <a:cxn ang="0">
                    <a:pos x="213" y="194"/>
                  </a:cxn>
                  <a:cxn ang="0">
                    <a:pos x="216" y="365"/>
                  </a:cxn>
                  <a:cxn ang="0">
                    <a:pos x="45" y="192"/>
                  </a:cxn>
                  <a:cxn ang="0">
                    <a:pos x="1" y="68"/>
                  </a:cxn>
                  <a:cxn ang="0">
                    <a:pos x="39" y="8"/>
                  </a:cxn>
                </a:cxnLst>
                <a:rect l="0" t="0" r="r" b="b"/>
                <a:pathLst>
                  <a:path w="216" h="365">
                    <a:moveTo>
                      <a:pt x="39" y="8"/>
                    </a:moveTo>
                    <a:cubicBezTo>
                      <a:pt x="74" y="1"/>
                      <a:pt x="183" y="0"/>
                      <a:pt x="213" y="23"/>
                    </a:cubicBezTo>
                    <a:lnTo>
                      <a:pt x="216" y="146"/>
                    </a:lnTo>
                    <a:cubicBezTo>
                      <a:pt x="195" y="153"/>
                      <a:pt x="108" y="76"/>
                      <a:pt x="84" y="66"/>
                    </a:cubicBezTo>
                    <a:cubicBezTo>
                      <a:pt x="60" y="56"/>
                      <a:pt x="58" y="72"/>
                      <a:pt x="72" y="85"/>
                    </a:cubicBezTo>
                    <a:cubicBezTo>
                      <a:pt x="86" y="99"/>
                      <a:pt x="146" y="129"/>
                      <a:pt x="169" y="147"/>
                    </a:cubicBezTo>
                    <a:cubicBezTo>
                      <a:pt x="192" y="165"/>
                      <a:pt x="205" y="158"/>
                      <a:pt x="213" y="194"/>
                    </a:cubicBezTo>
                    <a:lnTo>
                      <a:pt x="216" y="365"/>
                    </a:lnTo>
                    <a:cubicBezTo>
                      <a:pt x="188" y="365"/>
                      <a:pt x="81" y="242"/>
                      <a:pt x="45" y="192"/>
                    </a:cubicBezTo>
                    <a:cubicBezTo>
                      <a:pt x="9" y="142"/>
                      <a:pt x="2" y="98"/>
                      <a:pt x="1" y="68"/>
                    </a:cubicBezTo>
                    <a:cubicBezTo>
                      <a:pt x="0" y="37"/>
                      <a:pt x="3" y="16"/>
                      <a:pt x="39" y="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147"/>
              <p:cNvSpPr>
                <a:spLocks/>
              </p:cNvSpPr>
              <p:nvPr/>
            </p:nvSpPr>
            <p:spPr bwMode="hidden">
              <a:xfrm>
                <a:off x="5373" y="686"/>
                <a:ext cx="334" cy="819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5" name="Group 148"/>
              <p:cNvGrpSpPr>
                <a:grpSpLocks/>
              </p:cNvGrpSpPr>
              <p:nvPr/>
            </p:nvGrpSpPr>
            <p:grpSpPr bwMode="auto">
              <a:xfrm>
                <a:off x="4356" y="2717"/>
                <a:ext cx="1199" cy="985"/>
                <a:chOff x="3387" y="1456"/>
                <a:chExt cx="1707" cy="1402"/>
              </a:xfrm>
            </p:grpSpPr>
            <p:sp>
              <p:nvSpPr>
                <p:cNvPr id="60" name="Freeform 149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5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Freeform 150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Freeform 151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6" name="Group 152"/>
              <p:cNvGrpSpPr>
                <a:grpSpLocks/>
              </p:cNvGrpSpPr>
              <p:nvPr/>
            </p:nvGrpSpPr>
            <p:grpSpPr bwMode="auto">
              <a:xfrm>
                <a:off x="1480" y="3480"/>
                <a:ext cx="931" cy="765"/>
                <a:chOff x="3387" y="1456"/>
                <a:chExt cx="1707" cy="1402"/>
              </a:xfrm>
            </p:grpSpPr>
            <p:sp>
              <p:nvSpPr>
                <p:cNvPr id="57" name="Freeform 153"/>
                <p:cNvSpPr>
                  <a:spLocks/>
                </p:cNvSpPr>
                <p:nvPr/>
              </p:nvSpPr>
              <p:spPr bwMode="hidden">
                <a:xfrm rot="21428822" flipH="1">
                  <a:off x="3387" y="1658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Freeform 154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Freeform 155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5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7" name="Freeform 156"/>
              <p:cNvSpPr>
                <a:spLocks/>
              </p:cNvSpPr>
              <p:nvPr/>
            </p:nvSpPr>
            <p:spPr bwMode="hidden">
              <a:xfrm rot="-744944">
                <a:off x="818" y="3141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157"/>
              <p:cNvSpPr>
                <a:spLocks/>
              </p:cNvSpPr>
              <p:nvPr/>
            </p:nvSpPr>
            <p:spPr bwMode="hidden">
              <a:xfrm>
                <a:off x="604" y="3352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158"/>
              <p:cNvSpPr>
                <a:spLocks/>
              </p:cNvSpPr>
              <p:nvPr/>
            </p:nvSpPr>
            <p:spPr bwMode="hidden">
              <a:xfrm>
                <a:off x="721" y="2948"/>
                <a:ext cx="729" cy="248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159"/>
              <p:cNvSpPr>
                <a:spLocks/>
              </p:cNvSpPr>
              <p:nvPr/>
            </p:nvSpPr>
            <p:spPr bwMode="hidden">
              <a:xfrm>
                <a:off x="0" y="3278"/>
                <a:ext cx="537" cy="619"/>
              </a:xfrm>
              <a:custGeom>
                <a:avLst/>
                <a:gdLst/>
                <a:ahLst/>
                <a:cxnLst>
                  <a:cxn ang="0">
                    <a:pos x="497" y="43"/>
                  </a:cxn>
                  <a:cxn ang="0">
                    <a:pos x="315" y="58"/>
                  </a:cxn>
                  <a:cxn ang="0">
                    <a:pos x="0" y="388"/>
                  </a:cxn>
                  <a:cxn ang="0">
                    <a:pos x="3" y="520"/>
                  </a:cxn>
                  <a:cxn ang="0">
                    <a:pos x="119" y="387"/>
                  </a:cxn>
                  <a:cxn ang="0">
                    <a:pos x="302" y="197"/>
                  </a:cxn>
                  <a:cxn ang="0">
                    <a:pos x="447" y="104"/>
                  </a:cxn>
                  <a:cxn ang="0">
                    <a:pos x="460" y="124"/>
                  </a:cxn>
                  <a:cxn ang="0">
                    <a:pos x="357" y="191"/>
                  </a:cxn>
                  <a:cxn ang="0">
                    <a:pos x="221" y="322"/>
                  </a:cxn>
                  <a:cxn ang="0">
                    <a:pos x="0" y="562"/>
                  </a:cxn>
                  <a:cxn ang="0">
                    <a:pos x="0" y="619"/>
                  </a:cxn>
                  <a:cxn ang="0">
                    <a:pos x="264" y="455"/>
                  </a:cxn>
                  <a:cxn ang="0">
                    <a:pos x="488" y="238"/>
                  </a:cxn>
                  <a:cxn ang="0">
                    <a:pos x="536" y="106"/>
                  </a:cxn>
                  <a:cxn ang="0">
                    <a:pos x="497" y="43"/>
                  </a:cxn>
                </a:cxnLst>
                <a:rect l="0" t="0" r="r" b="b"/>
                <a:pathLst>
                  <a:path w="537" h="619">
                    <a:moveTo>
                      <a:pt x="497" y="43"/>
                    </a:moveTo>
                    <a:cubicBezTo>
                      <a:pt x="459" y="35"/>
                      <a:pt x="398" y="0"/>
                      <a:pt x="315" y="58"/>
                    </a:cubicBezTo>
                    <a:cubicBezTo>
                      <a:pt x="232" y="116"/>
                      <a:pt x="52" y="311"/>
                      <a:pt x="0" y="388"/>
                    </a:cubicBezTo>
                    <a:lnTo>
                      <a:pt x="3" y="520"/>
                    </a:lnTo>
                    <a:cubicBezTo>
                      <a:pt x="23" y="520"/>
                      <a:pt x="69" y="441"/>
                      <a:pt x="119" y="387"/>
                    </a:cubicBezTo>
                    <a:cubicBezTo>
                      <a:pt x="169" y="333"/>
                      <a:pt x="248" y="243"/>
                      <a:pt x="302" y="197"/>
                    </a:cubicBezTo>
                    <a:cubicBezTo>
                      <a:pt x="357" y="150"/>
                      <a:pt x="421" y="116"/>
                      <a:pt x="447" y="104"/>
                    </a:cubicBezTo>
                    <a:cubicBezTo>
                      <a:pt x="473" y="92"/>
                      <a:pt x="476" y="110"/>
                      <a:pt x="460" y="124"/>
                    </a:cubicBezTo>
                    <a:cubicBezTo>
                      <a:pt x="446" y="140"/>
                      <a:pt x="396" y="158"/>
                      <a:pt x="357" y="191"/>
                    </a:cubicBezTo>
                    <a:cubicBezTo>
                      <a:pt x="317" y="224"/>
                      <a:pt x="280" y="260"/>
                      <a:pt x="221" y="322"/>
                    </a:cubicBezTo>
                    <a:cubicBezTo>
                      <a:pt x="162" y="384"/>
                      <a:pt x="37" y="513"/>
                      <a:pt x="0" y="562"/>
                    </a:cubicBezTo>
                    <a:lnTo>
                      <a:pt x="0" y="619"/>
                    </a:lnTo>
                    <a:cubicBezTo>
                      <a:pt x="44" y="601"/>
                      <a:pt x="183" y="518"/>
                      <a:pt x="264" y="455"/>
                    </a:cubicBezTo>
                    <a:cubicBezTo>
                      <a:pt x="345" y="392"/>
                      <a:pt x="443" y="296"/>
                      <a:pt x="488" y="238"/>
                    </a:cubicBezTo>
                    <a:cubicBezTo>
                      <a:pt x="534" y="180"/>
                      <a:pt x="534" y="138"/>
                      <a:pt x="536" y="106"/>
                    </a:cubicBezTo>
                    <a:cubicBezTo>
                      <a:pt x="537" y="74"/>
                      <a:pt x="533" y="51"/>
                      <a:pt x="497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60"/>
              <p:cNvSpPr>
                <a:spLocks/>
              </p:cNvSpPr>
              <p:nvPr/>
            </p:nvSpPr>
            <p:spPr bwMode="hidden">
              <a:xfrm>
                <a:off x="0" y="3063"/>
                <a:ext cx="506" cy="242"/>
              </a:xfrm>
              <a:custGeom>
                <a:avLst/>
                <a:gdLst/>
                <a:ahLst/>
                <a:cxnLst>
                  <a:cxn ang="0">
                    <a:pos x="469" y="200"/>
                  </a:cxn>
                  <a:cxn ang="0">
                    <a:pos x="492" y="168"/>
                  </a:cxn>
                  <a:cxn ang="0">
                    <a:pos x="481" y="114"/>
                  </a:cxn>
                  <a:cxn ang="0">
                    <a:pos x="389" y="31"/>
                  </a:cxn>
                  <a:cxn ang="0">
                    <a:pos x="184" y="1"/>
                  </a:cxn>
                  <a:cxn ang="0">
                    <a:pos x="3" y="24"/>
                  </a:cxn>
                  <a:cxn ang="0">
                    <a:pos x="0" y="114"/>
                  </a:cxn>
                  <a:cxn ang="0">
                    <a:pos x="169" y="103"/>
                  </a:cxn>
                  <a:cxn ang="0">
                    <a:pos x="340" y="129"/>
                  </a:cxn>
                  <a:cxn ang="0">
                    <a:pos x="389" y="153"/>
                  </a:cxn>
                  <a:cxn ang="0">
                    <a:pos x="386" y="170"/>
                  </a:cxn>
                  <a:cxn ang="0">
                    <a:pos x="319" y="143"/>
                  </a:cxn>
                  <a:cxn ang="0">
                    <a:pos x="166" y="120"/>
                  </a:cxn>
                  <a:cxn ang="0">
                    <a:pos x="3" y="144"/>
                  </a:cxn>
                  <a:cxn ang="0">
                    <a:pos x="6" y="204"/>
                  </a:cxn>
                  <a:cxn ang="0">
                    <a:pos x="271" y="241"/>
                  </a:cxn>
                  <a:cxn ang="0">
                    <a:pos x="469" y="200"/>
                  </a:cxn>
                </a:cxnLst>
                <a:rect l="0" t="0" r="r" b="b"/>
                <a:pathLst>
                  <a:path w="506" h="242">
                    <a:moveTo>
                      <a:pt x="469" y="200"/>
                    </a:moveTo>
                    <a:cubicBezTo>
                      <a:pt x="506" y="188"/>
                      <a:pt x="490" y="182"/>
                      <a:pt x="492" y="168"/>
                    </a:cubicBezTo>
                    <a:cubicBezTo>
                      <a:pt x="494" y="155"/>
                      <a:pt x="499" y="138"/>
                      <a:pt x="481" y="114"/>
                    </a:cubicBezTo>
                    <a:cubicBezTo>
                      <a:pt x="465" y="92"/>
                      <a:pt x="438" y="50"/>
                      <a:pt x="389" y="31"/>
                    </a:cubicBezTo>
                    <a:cubicBezTo>
                      <a:pt x="339" y="12"/>
                      <a:pt x="248" y="2"/>
                      <a:pt x="184" y="1"/>
                    </a:cubicBezTo>
                    <a:cubicBezTo>
                      <a:pt x="120" y="0"/>
                      <a:pt x="34" y="5"/>
                      <a:pt x="3" y="24"/>
                    </a:cubicBezTo>
                    <a:lnTo>
                      <a:pt x="0" y="114"/>
                    </a:lnTo>
                    <a:cubicBezTo>
                      <a:pt x="28" y="127"/>
                      <a:pt x="112" y="101"/>
                      <a:pt x="169" y="103"/>
                    </a:cubicBezTo>
                    <a:cubicBezTo>
                      <a:pt x="226" y="105"/>
                      <a:pt x="303" y="120"/>
                      <a:pt x="340" y="129"/>
                    </a:cubicBezTo>
                    <a:cubicBezTo>
                      <a:pt x="376" y="137"/>
                      <a:pt x="381" y="146"/>
                      <a:pt x="389" y="153"/>
                    </a:cubicBezTo>
                    <a:cubicBezTo>
                      <a:pt x="396" y="160"/>
                      <a:pt x="397" y="172"/>
                      <a:pt x="386" y="170"/>
                    </a:cubicBezTo>
                    <a:cubicBezTo>
                      <a:pt x="374" y="168"/>
                      <a:pt x="357" y="151"/>
                      <a:pt x="319" y="143"/>
                    </a:cubicBezTo>
                    <a:cubicBezTo>
                      <a:pt x="283" y="135"/>
                      <a:pt x="219" y="120"/>
                      <a:pt x="166" y="120"/>
                    </a:cubicBezTo>
                    <a:cubicBezTo>
                      <a:pt x="113" y="120"/>
                      <a:pt x="30" y="130"/>
                      <a:pt x="3" y="144"/>
                    </a:cubicBezTo>
                    <a:lnTo>
                      <a:pt x="6" y="204"/>
                    </a:lnTo>
                    <a:cubicBezTo>
                      <a:pt x="51" y="220"/>
                      <a:pt x="194" y="242"/>
                      <a:pt x="271" y="241"/>
                    </a:cubicBezTo>
                    <a:cubicBezTo>
                      <a:pt x="348" y="240"/>
                      <a:pt x="433" y="212"/>
                      <a:pt x="469" y="20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61"/>
              <p:cNvSpPr>
                <a:spLocks/>
              </p:cNvSpPr>
              <p:nvPr/>
            </p:nvSpPr>
            <p:spPr bwMode="hidden">
              <a:xfrm rot="-744944">
                <a:off x="811" y="22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62"/>
              <p:cNvSpPr>
                <a:spLocks/>
              </p:cNvSpPr>
              <p:nvPr/>
            </p:nvSpPr>
            <p:spPr bwMode="hidden">
              <a:xfrm>
                <a:off x="597" y="233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63"/>
              <p:cNvSpPr>
                <a:spLocks/>
              </p:cNvSpPr>
              <p:nvPr/>
            </p:nvSpPr>
            <p:spPr bwMode="hidden">
              <a:xfrm>
                <a:off x="667" y="0"/>
                <a:ext cx="880" cy="76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76" y="0"/>
                  </a:cxn>
                  <a:cxn ang="0">
                    <a:pos x="705" y="31"/>
                  </a:cxn>
                  <a:cxn ang="0">
                    <a:pos x="619" y="31"/>
                  </a:cxn>
                  <a:cxn ang="0">
                    <a:pos x="636" y="48"/>
                  </a:cxn>
                  <a:cxn ang="0">
                    <a:pos x="549" y="65"/>
                  </a:cxn>
                  <a:cxn ang="0">
                    <a:pos x="272" y="65"/>
                  </a:cxn>
                  <a:cxn ang="0">
                    <a:pos x="83" y="0"/>
                  </a:cxn>
                </a:cxnLst>
                <a:rect l="0" t="0" r="r" b="b"/>
                <a:pathLst>
                  <a:path w="880" h="76">
                    <a:moveTo>
                      <a:pt x="83" y="0"/>
                    </a:moveTo>
                    <a:lnTo>
                      <a:pt x="776" y="0"/>
                    </a:lnTo>
                    <a:cubicBezTo>
                      <a:pt x="880" y="5"/>
                      <a:pt x="731" y="26"/>
                      <a:pt x="705" y="31"/>
                    </a:cubicBezTo>
                    <a:cubicBezTo>
                      <a:pt x="679" y="36"/>
                      <a:pt x="630" y="28"/>
                      <a:pt x="619" y="31"/>
                    </a:cubicBezTo>
                    <a:cubicBezTo>
                      <a:pt x="608" y="34"/>
                      <a:pt x="648" y="42"/>
                      <a:pt x="636" y="48"/>
                    </a:cubicBezTo>
                    <a:cubicBezTo>
                      <a:pt x="624" y="54"/>
                      <a:pt x="610" y="63"/>
                      <a:pt x="549" y="65"/>
                    </a:cubicBezTo>
                    <a:cubicBezTo>
                      <a:pt x="489" y="68"/>
                      <a:pt x="350" y="76"/>
                      <a:pt x="272" y="65"/>
                    </a:cubicBezTo>
                    <a:cubicBezTo>
                      <a:pt x="194" y="54"/>
                      <a:pt x="0" y="7"/>
                      <a:pt x="83" y="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64"/>
              <p:cNvSpPr>
                <a:spLocks/>
              </p:cNvSpPr>
              <p:nvPr/>
            </p:nvSpPr>
            <p:spPr bwMode="hidden">
              <a:xfrm>
                <a:off x="-14" y="161"/>
                <a:ext cx="544" cy="634"/>
              </a:xfrm>
              <a:custGeom>
                <a:avLst/>
                <a:gdLst/>
                <a:ahLst/>
                <a:cxnLst>
                  <a:cxn ang="0">
                    <a:pos x="504" y="41"/>
                  </a:cxn>
                  <a:cxn ang="0">
                    <a:pos x="322" y="56"/>
                  </a:cxn>
                  <a:cxn ang="0">
                    <a:pos x="17" y="379"/>
                  </a:cxn>
                  <a:cxn ang="0">
                    <a:pos x="14" y="520"/>
                  </a:cxn>
                  <a:cxn ang="0">
                    <a:pos x="126" y="385"/>
                  </a:cxn>
                  <a:cxn ang="0">
                    <a:pos x="309" y="195"/>
                  </a:cxn>
                  <a:cxn ang="0">
                    <a:pos x="454" y="102"/>
                  </a:cxn>
                  <a:cxn ang="0">
                    <a:pos x="467" y="122"/>
                  </a:cxn>
                  <a:cxn ang="0">
                    <a:pos x="364" y="189"/>
                  </a:cxn>
                  <a:cxn ang="0">
                    <a:pos x="228" y="320"/>
                  </a:cxn>
                  <a:cxn ang="0">
                    <a:pos x="41" y="527"/>
                  </a:cxn>
                  <a:cxn ang="0">
                    <a:pos x="17" y="559"/>
                  </a:cxn>
                  <a:cxn ang="0">
                    <a:pos x="14" y="628"/>
                  </a:cxn>
                  <a:cxn ang="0">
                    <a:pos x="43" y="598"/>
                  </a:cxn>
                  <a:cxn ang="0">
                    <a:pos x="271" y="453"/>
                  </a:cxn>
                  <a:cxn ang="0">
                    <a:pos x="495" y="236"/>
                  </a:cxn>
                  <a:cxn ang="0">
                    <a:pos x="543" y="104"/>
                  </a:cxn>
                  <a:cxn ang="0">
                    <a:pos x="504" y="41"/>
                  </a:cxn>
                </a:cxnLst>
                <a:rect l="0" t="0" r="r" b="b"/>
                <a:pathLst>
                  <a:path w="544" h="634">
                    <a:moveTo>
                      <a:pt x="504" y="41"/>
                    </a:moveTo>
                    <a:cubicBezTo>
                      <a:pt x="466" y="33"/>
                      <a:pt x="403" y="0"/>
                      <a:pt x="322" y="56"/>
                    </a:cubicBezTo>
                    <a:cubicBezTo>
                      <a:pt x="241" y="112"/>
                      <a:pt x="68" y="302"/>
                      <a:pt x="17" y="379"/>
                    </a:cubicBezTo>
                    <a:lnTo>
                      <a:pt x="14" y="520"/>
                    </a:lnTo>
                    <a:cubicBezTo>
                      <a:pt x="32" y="521"/>
                      <a:pt x="77" y="439"/>
                      <a:pt x="126" y="385"/>
                    </a:cubicBezTo>
                    <a:cubicBezTo>
                      <a:pt x="175" y="331"/>
                      <a:pt x="255" y="241"/>
                      <a:pt x="309" y="195"/>
                    </a:cubicBezTo>
                    <a:cubicBezTo>
                      <a:pt x="364" y="148"/>
                      <a:pt x="428" y="114"/>
                      <a:pt x="454" y="102"/>
                    </a:cubicBezTo>
                    <a:cubicBezTo>
                      <a:pt x="480" y="90"/>
                      <a:pt x="483" y="108"/>
                      <a:pt x="467" y="122"/>
                    </a:cubicBezTo>
                    <a:cubicBezTo>
                      <a:pt x="453" y="138"/>
                      <a:pt x="403" y="156"/>
                      <a:pt x="364" y="189"/>
                    </a:cubicBezTo>
                    <a:cubicBezTo>
                      <a:pt x="324" y="222"/>
                      <a:pt x="283" y="263"/>
                      <a:pt x="228" y="320"/>
                    </a:cubicBezTo>
                    <a:cubicBezTo>
                      <a:pt x="175" y="375"/>
                      <a:pt x="76" y="487"/>
                      <a:pt x="41" y="527"/>
                    </a:cubicBezTo>
                    <a:cubicBezTo>
                      <a:pt x="6" y="567"/>
                      <a:pt x="21" y="542"/>
                      <a:pt x="17" y="559"/>
                    </a:cubicBezTo>
                    <a:cubicBezTo>
                      <a:pt x="13" y="576"/>
                      <a:pt x="10" y="622"/>
                      <a:pt x="14" y="628"/>
                    </a:cubicBezTo>
                    <a:cubicBezTo>
                      <a:pt x="18" y="634"/>
                      <a:pt x="0" y="627"/>
                      <a:pt x="43" y="598"/>
                    </a:cubicBezTo>
                    <a:cubicBezTo>
                      <a:pt x="86" y="569"/>
                      <a:pt x="195" y="514"/>
                      <a:pt x="271" y="453"/>
                    </a:cubicBezTo>
                    <a:cubicBezTo>
                      <a:pt x="345" y="392"/>
                      <a:pt x="450" y="294"/>
                      <a:pt x="495" y="236"/>
                    </a:cubicBezTo>
                    <a:cubicBezTo>
                      <a:pt x="541" y="178"/>
                      <a:pt x="541" y="136"/>
                      <a:pt x="543" y="104"/>
                    </a:cubicBezTo>
                    <a:cubicBezTo>
                      <a:pt x="544" y="72"/>
                      <a:pt x="540" y="49"/>
                      <a:pt x="50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65"/>
              <p:cNvSpPr>
                <a:spLocks/>
              </p:cNvSpPr>
              <p:nvPr/>
            </p:nvSpPr>
            <p:spPr bwMode="hidden">
              <a:xfrm>
                <a:off x="0" y="0"/>
                <a:ext cx="499" cy="186"/>
              </a:xfrm>
              <a:custGeom>
                <a:avLst/>
                <a:gdLst/>
                <a:ahLst/>
                <a:cxnLst>
                  <a:cxn ang="0">
                    <a:pos x="462" y="144"/>
                  </a:cxn>
                  <a:cxn ang="0">
                    <a:pos x="485" y="112"/>
                  </a:cxn>
                  <a:cxn ang="0">
                    <a:pos x="474" y="58"/>
                  </a:cxn>
                  <a:cxn ang="0">
                    <a:pos x="411" y="3"/>
                  </a:cxn>
                  <a:cxn ang="0">
                    <a:pos x="0" y="0"/>
                  </a:cxn>
                  <a:cxn ang="0">
                    <a:pos x="3" y="60"/>
                  </a:cxn>
                  <a:cxn ang="0">
                    <a:pos x="162" y="47"/>
                  </a:cxn>
                  <a:cxn ang="0">
                    <a:pos x="333" y="73"/>
                  </a:cxn>
                  <a:cxn ang="0">
                    <a:pos x="382" y="97"/>
                  </a:cxn>
                  <a:cxn ang="0">
                    <a:pos x="379" y="114"/>
                  </a:cxn>
                  <a:cxn ang="0">
                    <a:pos x="312" y="87"/>
                  </a:cxn>
                  <a:cxn ang="0">
                    <a:pos x="159" y="64"/>
                  </a:cxn>
                  <a:cxn ang="0">
                    <a:pos x="3" y="87"/>
                  </a:cxn>
                  <a:cxn ang="0">
                    <a:pos x="3" y="150"/>
                  </a:cxn>
                  <a:cxn ang="0">
                    <a:pos x="264" y="185"/>
                  </a:cxn>
                  <a:cxn ang="0">
                    <a:pos x="462" y="144"/>
                  </a:cxn>
                </a:cxnLst>
                <a:rect l="0" t="0" r="r" b="b"/>
                <a:pathLst>
                  <a:path w="499" h="186">
                    <a:moveTo>
                      <a:pt x="462" y="144"/>
                    </a:moveTo>
                    <a:cubicBezTo>
                      <a:pt x="499" y="132"/>
                      <a:pt x="483" y="126"/>
                      <a:pt x="485" y="112"/>
                    </a:cubicBezTo>
                    <a:cubicBezTo>
                      <a:pt x="487" y="99"/>
                      <a:pt x="486" y="76"/>
                      <a:pt x="474" y="58"/>
                    </a:cubicBezTo>
                    <a:cubicBezTo>
                      <a:pt x="462" y="40"/>
                      <a:pt x="490" y="13"/>
                      <a:pt x="411" y="3"/>
                    </a:cubicBezTo>
                    <a:lnTo>
                      <a:pt x="0" y="0"/>
                    </a:lnTo>
                    <a:lnTo>
                      <a:pt x="3" y="60"/>
                    </a:lnTo>
                    <a:cubicBezTo>
                      <a:pt x="30" y="68"/>
                      <a:pt x="107" y="45"/>
                      <a:pt x="162" y="47"/>
                    </a:cubicBezTo>
                    <a:cubicBezTo>
                      <a:pt x="217" y="49"/>
                      <a:pt x="296" y="64"/>
                      <a:pt x="333" y="73"/>
                    </a:cubicBezTo>
                    <a:cubicBezTo>
                      <a:pt x="369" y="81"/>
                      <a:pt x="374" y="90"/>
                      <a:pt x="382" y="97"/>
                    </a:cubicBezTo>
                    <a:cubicBezTo>
                      <a:pt x="389" y="104"/>
                      <a:pt x="390" y="116"/>
                      <a:pt x="379" y="114"/>
                    </a:cubicBezTo>
                    <a:cubicBezTo>
                      <a:pt x="367" y="112"/>
                      <a:pt x="350" y="95"/>
                      <a:pt x="312" y="87"/>
                    </a:cubicBezTo>
                    <a:cubicBezTo>
                      <a:pt x="276" y="79"/>
                      <a:pt x="210" y="64"/>
                      <a:pt x="159" y="64"/>
                    </a:cubicBezTo>
                    <a:cubicBezTo>
                      <a:pt x="108" y="64"/>
                      <a:pt x="29" y="73"/>
                      <a:pt x="3" y="87"/>
                    </a:cubicBezTo>
                    <a:lnTo>
                      <a:pt x="3" y="150"/>
                    </a:lnTo>
                    <a:cubicBezTo>
                      <a:pt x="46" y="166"/>
                      <a:pt x="188" y="186"/>
                      <a:pt x="264" y="185"/>
                    </a:cubicBezTo>
                    <a:cubicBezTo>
                      <a:pt x="340" y="184"/>
                      <a:pt x="426" y="156"/>
                      <a:pt x="462" y="14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7" name="Group 166"/>
              <p:cNvGrpSpPr>
                <a:grpSpLocks/>
              </p:cNvGrpSpPr>
              <p:nvPr/>
            </p:nvGrpSpPr>
            <p:grpSpPr bwMode="auto">
              <a:xfrm>
                <a:off x="1487" y="2470"/>
                <a:ext cx="931" cy="765"/>
                <a:chOff x="3387" y="1456"/>
                <a:chExt cx="1707" cy="1402"/>
              </a:xfrm>
            </p:grpSpPr>
            <p:sp>
              <p:nvSpPr>
                <p:cNvPr id="54" name="Freeform 167"/>
                <p:cNvSpPr>
                  <a:spLocks/>
                </p:cNvSpPr>
                <p:nvPr/>
              </p:nvSpPr>
              <p:spPr bwMode="hidden">
                <a:xfrm rot="21428822" flipH="1">
                  <a:off x="3387" y="1658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Freeform 168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Freeform 169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5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8" name="Group 170"/>
              <p:cNvGrpSpPr>
                <a:grpSpLocks/>
              </p:cNvGrpSpPr>
              <p:nvPr/>
            </p:nvGrpSpPr>
            <p:grpSpPr bwMode="auto">
              <a:xfrm>
                <a:off x="1502" y="91"/>
                <a:ext cx="931" cy="765"/>
                <a:chOff x="3387" y="1456"/>
                <a:chExt cx="1707" cy="1402"/>
              </a:xfrm>
            </p:grpSpPr>
            <p:sp>
              <p:nvSpPr>
                <p:cNvPr id="51" name="Freeform 171"/>
                <p:cNvSpPr>
                  <a:spLocks/>
                </p:cNvSpPr>
                <p:nvPr/>
              </p:nvSpPr>
              <p:spPr bwMode="hidden">
                <a:xfrm rot="21428822" flipH="1">
                  <a:off x="3387" y="1658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Freeform 172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Freeform 173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5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9" name="Freeform 174"/>
              <p:cNvSpPr>
                <a:spLocks/>
              </p:cNvSpPr>
              <p:nvPr/>
            </p:nvSpPr>
            <p:spPr bwMode="hidden">
              <a:xfrm>
                <a:off x="2998" y="3579"/>
                <a:ext cx="678" cy="738"/>
              </a:xfrm>
              <a:custGeom>
                <a:avLst/>
                <a:gdLst/>
                <a:ahLst/>
                <a:cxnLst>
                  <a:cxn ang="0">
                    <a:pos x="577" y="17"/>
                  </a:cxn>
                  <a:cxn ang="0">
                    <a:pos x="341" y="100"/>
                  </a:cxn>
                  <a:cxn ang="0">
                    <a:pos x="54" y="621"/>
                  </a:cxn>
                  <a:cxn ang="0">
                    <a:pos x="17" y="735"/>
                  </a:cxn>
                  <a:cxn ang="0">
                    <a:pos x="140" y="738"/>
                  </a:cxn>
                  <a:cxn ang="0">
                    <a:pos x="198" y="614"/>
                  </a:cxn>
                  <a:cxn ang="0">
                    <a:pos x="375" y="292"/>
                  </a:cxn>
                  <a:cxn ang="0">
                    <a:pos x="534" y="115"/>
                  </a:cxn>
                  <a:cxn ang="0">
                    <a:pos x="559" y="138"/>
                  </a:cxn>
                  <a:cxn ang="0">
                    <a:pos x="445" y="264"/>
                  </a:cxn>
                  <a:cxn ang="0">
                    <a:pos x="311" y="487"/>
                  </a:cxn>
                  <a:cxn ang="0">
                    <a:pos x="188" y="738"/>
                  </a:cxn>
                  <a:cxn ang="0">
                    <a:pos x="353" y="738"/>
                  </a:cxn>
                  <a:cxn ang="0">
                    <a:pos x="417" y="651"/>
                  </a:cxn>
                  <a:cxn ang="0">
                    <a:pos x="638" y="279"/>
                  </a:cxn>
                  <a:cxn ang="0">
                    <a:pos x="653" y="85"/>
                  </a:cxn>
                  <a:cxn ang="0">
                    <a:pos x="577" y="17"/>
                  </a:cxn>
                </a:cxnLst>
                <a:rect l="0" t="0" r="r" b="b"/>
                <a:pathLst>
                  <a:path w="678" h="738">
                    <a:moveTo>
                      <a:pt x="577" y="17"/>
                    </a:moveTo>
                    <a:cubicBezTo>
                      <a:pt x="525" y="19"/>
                      <a:pt x="428" y="0"/>
                      <a:pt x="341" y="100"/>
                    </a:cubicBezTo>
                    <a:cubicBezTo>
                      <a:pt x="253" y="202"/>
                      <a:pt x="108" y="515"/>
                      <a:pt x="54" y="621"/>
                    </a:cubicBezTo>
                    <a:cubicBezTo>
                      <a:pt x="0" y="727"/>
                      <a:pt x="3" y="716"/>
                      <a:pt x="17" y="735"/>
                    </a:cubicBezTo>
                    <a:lnTo>
                      <a:pt x="140" y="738"/>
                    </a:lnTo>
                    <a:cubicBezTo>
                      <a:pt x="170" y="718"/>
                      <a:pt x="159" y="688"/>
                      <a:pt x="198" y="614"/>
                    </a:cubicBezTo>
                    <a:cubicBezTo>
                      <a:pt x="237" y="540"/>
                      <a:pt x="318" y="375"/>
                      <a:pt x="375" y="292"/>
                    </a:cubicBezTo>
                    <a:cubicBezTo>
                      <a:pt x="431" y="209"/>
                      <a:pt x="503" y="140"/>
                      <a:pt x="534" y="115"/>
                    </a:cubicBezTo>
                    <a:cubicBezTo>
                      <a:pt x="565" y="89"/>
                      <a:pt x="574" y="113"/>
                      <a:pt x="559" y="138"/>
                    </a:cubicBezTo>
                    <a:cubicBezTo>
                      <a:pt x="544" y="162"/>
                      <a:pt x="487" y="206"/>
                      <a:pt x="445" y="264"/>
                    </a:cubicBezTo>
                    <a:cubicBezTo>
                      <a:pt x="404" y="323"/>
                      <a:pt x="354" y="408"/>
                      <a:pt x="311" y="487"/>
                    </a:cubicBezTo>
                    <a:cubicBezTo>
                      <a:pt x="268" y="566"/>
                      <a:pt x="181" y="696"/>
                      <a:pt x="188" y="738"/>
                    </a:cubicBezTo>
                    <a:lnTo>
                      <a:pt x="353" y="738"/>
                    </a:lnTo>
                    <a:cubicBezTo>
                      <a:pt x="391" y="724"/>
                      <a:pt x="370" y="727"/>
                      <a:pt x="417" y="651"/>
                    </a:cubicBezTo>
                    <a:cubicBezTo>
                      <a:pt x="464" y="575"/>
                      <a:pt x="599" y="373"/>
                      <a:pt x="638" y="279"/>
                    </a:cubicBezTo>
                    <a:cubicBezTo>
                      <a:pt x="678" y="185"/>
                      <a:pt x="663" y="128"/>
                      <a:pt x="653" y="85"/>
                    </a:cubicBezTo>
                    <a:cubicBezTo>
                      <a:pt x="643" y="41"/>
                      <a:pt x="629" y="14"/>
                      <a:pt x="577" y="17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75"/>
              <p:cNvSpPr>
                <a:spLocks/>
              </p:cNvSpPr>
              <p:nvPr/>
            </p:nvSpPr>
            <p:spPr bwMode="hidden">
              <a:xfrm rot="-744944">
                <a:off x="3996" y="3377"/>
                <a:ext cx="729" cy="1047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176"/>
              <p:cNvSpPr>
                <a:spLocks/>
              </p:cNvSpPr>
              <p:nvPr/>
            </p:nvSpPr>
            <p:spPr bwMode="hidden">
              <a:xfrm>
                <a:off x="3685" y="3623"/>
                <a:ext cx="472" cy="726"/>
              </a:xfrm>
              <a:custGeom>
                <a:avLst/>
                <a:gdLst/>
                <a:ahLst/>
                <a:cxnLst>
                  <a:cxn ang="0">
                    <a:pos x="116" y="694"/>
                  </a:cxn>
                  <a:cxn ang="0">
                    <a:pos x="41" y="440"/>
                  </a:cxn>
                  <a:cxn ang="0">
                    <a:pos x="6" y="148"/>
                  </a:cxn>
                  <a:cxn ang="0">
                    <a:pos x="78" y="28"/>
                  </a:cxn>
                  <a:cxn ang="0">
                    <a:pos x="222" y="28"/>
                  </a:cxn>
                  <a:cxn ang="0">
                    <a:pos x="317" y="196"/>
                  </a:cxn>
                  <a:cxn ang="0">
                    <a:pos x="437" y="555"/>
                  </a:cxn>
                  <a:cxn ang="0">
                    <a:pos x="458" y="691"/>
                  </a:cxn>
                  <a:cxn ang="0">
                    <a:pos x="350" y="694"/>
                  </a:cxn>
                  <a:cxn ang="0">
                    <a:pos x="341" y="651"/>
                  </a:cxn>
                  <a:cxn ang="0">
                    <a:pos x="198" y="244"/>
                  </a:cxn>
                  <a:cxn ang="0">
                    <a:pos x="150" y="172"/>
                  </a:cxn>
                  <a:cxn ang="0">
                    <a:pos x="150" y="220"/>
                  </a:cxn>
                  <a:cxn ang="0">
                    <a:pos x="269" y="531"/>
                  </a:cxn>
                  <a:cxn ang="0">
                    <a:pos x="311" y="691"/>
                  </a:cxn>
                  <a:cxn ang="0">
                    <a:pos x="116" y="694"/>
                  </a:cxn>
                </a:cxnLst>
                <a:rect l="0" t="0" r="r" b="b"/>
                <a:pathLst>
                  <a:path w="472" h="726">
                    <a:moveTo>
                      <a:pt x="116" y="694"/>
                    </a:moveTo>
                    <a:cubicBezTo>
                      <a:pt x="71" y="652"/>
                      <a:pt x="59" y="531"/>
                      <a:pt x="41" y="440"/>
                    </a:cubicBezTo>
                    <a:cubicBezTo>
                      <a:pt x="23" y="349"/>
                      <a:pt x="0" y="216"/>
                      <a:pt x="6" y="148"/>
                    </a:cubicBezTo>
                    <a:cubicBezTo>
                      <a:pt x="12" y="79"/>
                      <a:pt x="42" y="48"/>
                      <a:pt x="78" y="28"/>
                    </a:cubicBezTo>
                    <a:cubicBezTo>
                      <a:pt x="114" y="8"/>
                      <a:pt x="182" y="0"/>
                      <a:pt x="222" y="28"/>
                    </a:cubicBezTo>
                    <a:cubicBezTo>
                      <a:pt x="261" y="56"/>
                      <a:pt x="281" y="108"/>
                      <a:pt x="317" y="196"/>
                    </a:cubicBezTo>
                    <a:cubicBezTo>
                      <a:pt x="353" y="284"/>
                      <a:pt x="414" y="473"/>
                      <a:pt x="437" y="555"/>
                    </a:cubicBezTo>
                    <a:cubicBezTo>
                      <a:pt x="460" y="637"/>
                      <a:pt x="472" y="668"/>
                      <a:pt x="458" y="691"/>
                    </a:cubicBezTo>
                    <a:lnTo>
                      <a:pt x="350" y="694"/>
                    </a:lnTo>
                    <a:cubicBezTo>
                      <a:pt x="331" y="687"/>
                      <a:pt x="366" y="726"/>
                      <a:pt x="341" y="651"/>
                    </a:cubicBezTo>
                    <a:cubicBezTo>
                      <a:pt x="316" y="576"/>
                      <a:pt x="230" y="323"/>
                      <a:pt x="198" y="244"/>
                    </a:cubicBezTo>
                    <a:cubicBezTo>
                      <a:pt x="166" y="164"/>
                      <a:pt x="158" y="176"/>
                      <a:pt x="150" y="172"/>
                    </a:cubicBezTo>
                    <a:cubicBezTo>
                      <a:pt x="142" y="168"/>
                      <a:pt x="130" y="160"/>
                      <a:pt x="150" y="220"/>
                    </a:cubicBezTo>
                    <a:cubicBezTo>
                      <a:pt x="170" y="280"/>
                      <a:pt x="242" y="453"/>
                      <a:pt x="269" y="531"/>
                    </a:cubicBezTo>
                    <a:cubicBezTo>
                      <a:pt x="296" y="609"/>
                      <a:pt x="337" y="664"/>
                      <a:pt x="311" y="691"/>
                    </a:cubicBezTo>
                    <a:lnTo>
                      <a:pt x="116" y="694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2" name="Group 177"/>
              <p:cNvGrpSpPr>
                <a:grpSpLocks/>
              </p:cNvGrpSpPr>
              <p:nvPr/>
            </p:nvGrpSpPr>
            <p:grpSpPr bwMode="auto">
              <a:xfrm>
                <a:off x="3959" y="330"/>
                <a:ext cx="1724" cy="1316"/>
                <a:chOff x="196" y="1100"/>
                <a:chExt cx="2234" cy="1706"/>
              </a:xfrm>
            </p:grpSpPr>
            <p:sp>
              <p:nvSpPr>
                <p:cNvPr id="46" name="Freeform 178"/>
                <p:cNvSpPr>
                  <a:spLocks/>
                </p:cNvSpPr>
                <p:nvPr/>
              </p:nvSpPr>
              <p:spPr bwMode="hidden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Freeform 179"/>
                <p:cNvSpPr>
                  <a:spLocks/>
                </p:cNvSpPr>
                <p:nvPr/>
              </p:nvSpPr>
              <p:spPr bwMode="hidden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Freeform 180"/>
                <p:cNvSpPr>
                  <a:spLocks/>
                </p:cNvSpPr>
                <p:nvPr/>
              </p:nvSpPr>
              <p:spPr bwMode="hidden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Freeform 181"/>
                <p:cNvSpPr>
                  <a:spLocks/>
                </p:cNvSpPr>
                <p:nvPr/>
              </p:nvSpPr>
              <p:spPr bwMode="hidden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Freeform 182"/>
                <p:cNvSpPr>
                  <a:spLocks/>
                </p:cNvSpPr>
                <p:nvPr/>
              </p:nvSpPr>
              <p:spPr bwMode="hidden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43" name="Group 183"/>
              <p:cNvGrpSpPr>
                <a:grpSpLocks/>
              </p:cNvGrpSpPr>
              <p:nvPr/>
            </p:nvGrpSpPr>
            <p:grpSpPr bwMode="auto">
              <a:xfrm>
                <a:off x="151" y="-2"/>
                <a:ext cx="209" cy="4316"/>
                <a:chOff x="1834" y="-2"/>
                <a:chExt cx="209" cy="4316"/>
              </a:xfrm>
            </p:grpSpPr>
            <p:sp>
              <p:nvSpPr>
                <p:cNvPr id="44" name="Freeform 184"/>
                <p:cNvSpPr>
                  <a:spLocks/>
                </p:cNvSpPr>
                <p:nvPr/>
              </p:nvSpPr>
              <p:spPr bwMode="hidden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Freeform 185"/>
                <p:cNvSpPr>
                  <a:spLocks/>
                </p:cNvSpPr>
                <p:nvPr/>
              </p:nvSpPr>
              <p:spPr bwMode="hidden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6" name="Rectangle 186"/>
            <p:cNvSpPr>
              <a:spLocks noChangeArrowheads="1"/>
            </p:cNvSpPr>
            <p:nvPr/>
          </p:nvSpPr>
          <p:spPr bwMode="gray">
            <a:xfrm>
              <a:off x="740" y="2161"/>
              <a:ext cx="5016" cy="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0EEA57-EED8-4D53-B851-E32CA0BFD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7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98667-9A9D-44E4-9EED-286FE1193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0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6F6FB-5E32-43AC-B2BC-9F5ABAA23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93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1C62B-38D7-4386-81C3-3B6A13B64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3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B91DC-07A7-4337-8160-062002B74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65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9C643-6EC3-4F82-82E5-B9D8265B3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54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C9EB7-EBE4-4BC0-BB02-3F293CE98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48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6DB9B-3AA9-4D60-A1F0-4104B61C1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80B98-3BAC-4BCA-BF78-ED6A526C1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69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208D7-4EC5-4B67-B3DF-FA1C5FA7D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2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89546-F6B5-4239-A297-F05D9A812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1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-25400" y="0"/>
            <a:ext cx="9166225" cy="7027863"/>
            <a:chOff x="-16" y="0"/>
            <a:chExt cx="5774" cy="4427"/>
          </a:xfrm>
        </p:grpSpPr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-16" y="0"/>
              <a:ext cx="5771" cy="4427"/>
              <a:chOff x="-14" y="-3"/>
              <a:chExt cx="5771" cy="4427"/>
            </a:xfrm>
          </p:grpSpPr>
          <p:grpSp>
            <p:nvGrpSpPr>
              <p:cNvPr id="1035" name="Group 9"/>
              <p:cNvGrpSpPr>
                <a:grpSpLocks/>
              </p:cNvGrpSpPr>
              <p:nvPr/>
            </p:nvGrpSpPr>
            <p:grpSpPr bwMode="auto">
              <a:xfrm>
                <a:off x="1834" y="-2"/>
                <a:ext cx="209" cy="4316"/>
                <a:chOff x="1834" y="-2"/>
                <a:chExt cx="209" cy="4316"/>
              </a:xfrm>
            </p:grpSpPr>
            <p:sp>
              <p:nvSpPr>
                <p:cNvPr id="1034" name="Freeform 10"/>
                <p:cNvSpPr>
                  <a:spLocks/>
                </p:cNvSpPr>
                <p:nvPr/>
              </p:nvSpPr>
              <p:spPr bwMode="white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" name="Freeform 11"/>
                <p:cNvSpPr>
                  <a:spLocks/>
                </p:cNvSpPr>
                <p:nvPr/>
              </p:nvSpPr>
              <p:spPr bwMode="white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6" name="Group 12"/>
              <p:cNvGrpSpPr>
                <a:grpSpLocks/>
              </p:cNvGrpSpPr>
              <p:nvPr/>
            </p:nvGrpSpPr>
            <p:grpSpPr bwMode="auto">
              <a:xfrm flipV="1">
                <a:off x="5312" y="0"/>
                <a:ext cx="321" cy="4318"/>
                <a:chOff x="2971" y="-3"/>
                <a:chExt cx="493" cy="4325"/>
              </a:xfrm>
            </p:grpSpPr>
            <p:sp>
              <p:nvSpPr>
                <p:cNvPr id="3" name="Freeform 13"/>
                <p:cNvSpPr>
                  <a:spLocks/>
                </p:cNvSpPr>
                <p:nvPr/>
              </p:nvSpPr>
              <p:spPr bwMode="white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" name="Freeform 14"/>
                <p:cNvSpPr>
                  <a:spLocks/>
                </p:cNvSpPr>
                <p:nvPr/>
              </p:nvSpPr>
              <p:spPr bwMode="white">
                <a:xfrm>
                  <a:off x="3227" y="2119"/>
                  <a:ext cx="111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7" name="Group 15"/>
              <p:cNvGrpSpPr>
                <a:grpSpLocks/>
              </p:cNvGrpSpPr>
              <p:nvPr/>
            </p:nvGrpSpPr>
            <p:grpSpPr bwMode="auto">
              <a:xfrm>
                <a:off x="1130" y="1"/>
                <a:ext cx="385" cy="4314"/>
                <a:chOff x="1130" y="1"/>
                <a:chExt cx="385" cy="4308"/>
              </a:xfrm>
            </p:grpSpPr>
            <p:sp>
              <p:nvSpPr>
                <p:cNvPr id="1040" name="Freeform 16"/>
                <p:cNvSpPr>
                  <a:spLocks/>
                </p:cNvSpPr>
                <p:nvPr/>
              </p:nvSpPr>
              <p:spPr bwMode="white">
                <a:xfrm>
                  <a:off x="1146" y="1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white">
                <a:xfrm>
                  <a:off x="1237" y="2174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white">
                <a:xfrm>
                  <a:off x="1130" y="2595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white">
                <a:xfrm>
                  <a:off x="1255" y="2644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8" name="Group 20"/>
              <p:cNvGrpSpPr>
                <a:grpSpLocks/>
              </p:cNvGrpSpPr>
              <p:nvPr/>
            </p:nvGrpSpPr>
            <p:grpSpPr bwMode="auto">
              <a:xfrm>
                <a:off x="429" y="0"/>
                <a:ext cx="403" cy="4318"/>
                <a:chOff x="429" y="0"/>
                <a:chExt cx="493" cy="4318"/>
              </a:xfrm>
            </p:grpSpPr>
            <p:sp>
              <p:nvSpPr>
                <p:cNvPr id="5" name="Freeform 21"/>
                <p:cNvSpPr>
                  <a:spLocks/>
                </p:cNvSpPr>
                <p:nvPr/>
              </p:nvSpPr>
              <p:spPr bwMode="white">
                <a:xfrm>
                  <a:off x="429" y="0"/>
                  <a:ext cx="493" cy="43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4" y="1104"/>
                    </a:cxn>
                    <a:cxn ang="0">
                      <a:pos x="6" y="1845"/>
                    </a:cxn>
                    <a:cxn ang="0">
                      <a:pos x="6" y="1982"/>
                    </a:cxn>
                    <a:cxn ang="0">
                      <a:pos x="20" y="2024"/>
                    </a:cxn>
                    <a:cxn ang="0">
                      <a:pos x="24" y="2068"/>
                    </a:cxn>
                    <a:cxn ang="0">
                      <a:pos x="6" y="2119"/>
                    </a:cxn>
                    <a:cxn ang="0">
                      <a:pos x="6" y="2210"/>
                    </a:cxn>
                    <a:cxn ang="0">
                      <a:pos x="28" y="2464"/>
                    </a:cxn>
                    <a:cxn ang="0">
                      <a:pos x="24" y="3044"/>
                    </a:cxn>
                    <a:cxn ang="0">
                      <a:pos x="28" y="4316"/>
                    </a:cxn>
                    <a:cxn ang="0">
                      <a:pos x="80" y="4312"/>
                    </a:cxn>
                    <a:cxn ang="0">
                      <a:pos x="88" y="3288"/>
                    </a:cxn>
                    <a:cxn ang="0">
                      <a:pos x="84" y="2416"/>
                    </a:cxn>
                    <a:cxn ang="0">
                      <a:pos x="60" y="2208"/>
                    </a:cxn>
                    <a:cxn ang="0">
                      <a:pos x="92" y="2100"/>
                    </a:cxn>
                    <a:cxn ang="0">
                      <a:pos x="240" y="2084"/>
                    </a:cxn>
                    <a:cxn ang="0">
                      <a:pos x="384" y="2084"/>
                    </a:cxn>
                    <a:cxn ang="0">
                      <a:pos x="428" y="2128"/>
                    </a:cxn>
                    <a:cxn ang="0">
                      <a:pos x="424" y="2236"/>
                    </a:cxn>
                    <a:cxn ang="0">
                      <a:pos x="420" y="2344"/>
                    </a:cxn>
                    <a:cxn ang="0">
                      <a:pos x="408" y="2496"/>
                    </a:cxn>
                    <a:cxn ang="0">
                      <a:pos x="395" y="4313"/>
                    </a:cxn>
                    <a:cxn ang="0">
                      <a:pos x="476" y="4310"/>
                    </a:cxn>
                    <a:cxn ang="0">
                      <a:pos x="459" y="3614"/>
                    </a:cxn>
                    <a:cxn ang="0">
                      <a:pos x="468" y="2472"/>
                    </a:cxn>
                    <a:cxn ang="0">
                      <a:pos x="493" y="2165"/>
                    </a:cxn>
                    <a:cxn ang="0">
                      <a:pos x="468" y="2048"/>
                    </a:cxn>
                    <a:cxn ang="0">
                      <a:pos x="487" y="1982"/>
                    </a:cxn>
                    <a:cxn ang="0">
                      <a:pos x="487" y="1800"/>
                    </a:cxn>
                    <a:cxn ang="0">
                      <a:pos x="456" y="1024"/>
                    </a:cxn>
                    <a:cxn ang="0">
                      <a:pos x="468" y="0"/>
                    </a:cxn>
                    <a:cxn ang="0">
                      <a:pos x="420" y="0"/>
                    </a:cxn>
                    <a:cxn ang="0">
                      <a:pos x="412" y="524"/>
                    </a:cxn>
                    <a:cxn ang="0">
                      <a:pos x="404" y="920"/>
                    </a:cxn>
                    <a:cxn ang="0">
                      <a:pos x="420" y="1592"/>
                    </a:cxn>
                    <a:cxn ang="0">
                      <a:pos x="436" y="1956"/>
                    </a:cxn>
                    <a:cxn ang="0">
                      <a:pos x="400" y="2024"/>
                    </a:cxn>
                    <a:cxn ang="0">
                      <a:pos x="244" y="2004"/>
                    </a:cxn>
                    <a:cxn ang="0">
                      <a:pos x="96" y="2016"/>
                    </a:cxn>
                    <a:cxn ang="0">
                      <a:pos x="54" y="1845"/>
                    </a:cxn>
                    <a:cxn ang="0">
                      <a:pos x="88" y="1356"/>
                    </a:cxn>
                    <a:cxn ang="0">
                      <a:pos x="92" y="580"/>
                    </a:cxn>
                    <a:cxn ang="0">
                      <a:pos x="84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93" h="4316">
                      <a:moveTo>
                        <a:pt x="40" y="0"/>
                      </a:moveTo>
                      <a:cubicBezTo>
                        <a:pt x="33" y="185"/>
                        <a:pt x="50" y="797"/>
                        <a:pt x="44" y="1104"/>
                      </a:cubicBezTo>
                      <a:cubicBezTo>
                        <a:pt x="38" y="1411"/>
                        <a:pt x="12" y="1699"/>
                        <a:pt x="6" y="1845"/>
                      </a:cubicBezTo>
                      <a:cubicBezTo>
                        <a:pt x="0" y="1991"/>
                        <a:pt x="4" y="1952"/>
                        <a:pt x="6" y="1982"/>
                      </a:cubicBezTo>
                      <a:cubicBezTo>
                        <a:pt x="8" y="2012"/>
                        <a:pt x="17" y="2010"/>
                        <a:pt x="20" y="2024"/>
                      </a:cubicBezTo>
                      <a:cubicBezTo>
                        <a:pt x="23" y="2038"/>
                        <a:pt x="26" y="2052"/>
                        <a:pt x="24" y="2068"/>
                      </a:cubicBezTo>
                      <a:cubicBezTo>
                        <a:pt x="22" y="2084"/>
                        <a:pt x="9" y="2095"/>
                        <a:pt x="6" y="2119"/>
                      </a:cubicBezTo>
                      <a:cubicBezTo>
                        <a:pt x="3" y="2143"/>
                        <a:pt x="2" y="2153"/>
                        <a:pt x="6" y="2210"/>
                      </a:cubicBezTo>
                      <a:cubicBezTo>
                        <a:pt x="10" y="2267"/>
                        <a:pt x="25" y="2325"/>
                        <a:pt x="28" y="2464"/>
                      </a:cubicBezTo>
                      <a:cubicBezTo>
                        <a:pt x="31" y="2603"/>
                        <a:pt x="24" y="2735"/>
                        <a:pt x="24" y="3044"/>
                      </a:cubicBezTo>
                      <a:cubicBezTo>
                        <a:pt x="24" y="3353"/>
                        <a:pt x="19" y="4105"/>
                        <a:pt x="28" y="4316"/>
                      </a:cubicBezTo>
                      <a:lnTo>
                        <a:pt x="80" y="4312"/>
                      </a:lnTo>
                      <a:cubicBezTo>
                        <a:pt x="90" y="4141"/>
                        <a:pt x="87" y="3604"/>
                        <a:pt x="88" y="3288"/>
                      </a:cubicBezTo>
                      <a:cubicBezTo>
                        <a:pt x="89" y="2972"/>
                        <a:pt x="89" y="2596"/>
                        <a:pt x="84" y="2416"/>
                      </a:cubicBezTo>
                      <a:cubicBezTo>
                        <a:pt x="92" y="2340"/>
                        <a:pt x="69" y="2262"/>
                        <a:pt x="60" y="2208"/>
                      </a:cubicBezTo>
                      <a:cubicBezTo>
                        <a:pt x="52" y="2148"/>
                        <a:pt x="48" y="2110"/>
                        <a:pt x="92" y="2100"/>
                      </a:cubicBezTo>
                      <a:cubicBezTo>
                        <a:pt x="134" y="2086"/>
                        <a:pt x="190" y="2081"/>
                        <a:pt x="240" y="2084"/>
                      </a:cubicBezTo>
                      <a:cubicBezTo>
                        <a:pt x="289" y="2081"/>
                        <a:pt x="353" y="2077"/>
                        <a:pt x="384" y="2084"/>
                      </a:cubicBezTo>
                      <a:cubicBezTo>
                        <a:pt x="415" y="2091"/>
                        <a:pt x="421" y="2103"/>
                        <a:pt x="428" y="2128"/>
                      </a:cubicBezTo>
                      <a:cubicBezTo>
                        <a:pt x="435" y="2153"/>
                        <a:pt x="425" y="2200"/>
                        <a:pt x="424" y="2236"/>
                      </a:cubicBezTo>
                      <a:cubicBezTo>
                        <a:pt x="423" y="2272"/>
                        <a:pt x="423" y="2301"/>
                        <a:pt x="420" y="2344"/>
                      </a:cubicBezTo>
                      <a:cubicBezTo>
                        <a:pt x="411" y="2391"/>
                        <a:pt x="412" y="2168"/>
                        <a:pt x="408" y="2496"/>
                      </a:cubicBezTo>
                      <a:cubicBezTo>
                        <a:pt x="404" y="2824"/>
                        <a:pt x="384" y="4011"/>
                        <a:pt x="395" y="4313"/>
                      </a:cubicBezTo>
                      <a:lnTo>
                        <a:pt x="476" y="4310"/>
                      </a:lnTo>
                      <a:cubicBezTo>
                        <a:pt x="486" y="4194"/>
                        <a:pt x="460" y="3920"/>
                        <a:pt x="459" y="3614"/>
                      </a:cubicBezTo>
                      <a:cubicBezTo>
                        <a:pt x="458" y="3308"/>
                        <a:pt x="462" y="2713"/>
                        <a:pt x="468" y="2472"/>
                      </a:cubicBezTo>
                      <a:cubicBezTo>
                        <a:pt x="464" y="2328"/>
                        <a:pt x="493" y="2218"/>
                        <a:pt x="493" y="2165"/>
                      </a:cubicBezTo>
                      <a:cubicBezTo>
                        <a:pt x="493" y="2111"/>
                        <a:pt x="480" y="2100"/>
                        <a:pt x="468" y="2048"/>
                      </a:cubicBezTo>
                      <a:cubicBezTo>
                        <a:pt x="490" y="2027"/>
                        <a:pt x="484" y="2023"/>
                        <a:pt x="487" y="1982"/>
                      </a:cubicBezTo>
                      <a:cubicBezTo>
                        <a:pt x="490" y="1941"/>
                        <a:pt x="492" y="1960"/>
                        <a:pt x="487" y="1800"/>
                      </a:cubicBezTo>
                      <a:cubicBezTo>
                        <a:pt x="482" y="1640"/>
                        <a:pt x="459" y="1324"/>
                        <a:pt x="456" y="1024"/>
                      </a:cubicBezTo>
                      <a:cubicBezTo>
                        <a:pt x="453" y="724"/>
                        <a:pt x="474" y="171"/>
                        <a:pt x="468" y="0"/>
                      </a:cubicBezTo>
                      <a:lnTo>
                        <a:pt x="420" y="0"/>
                      </a:lnTo>
                      <a:cubicBezTo>
                        <a:pt x="411" y="87"/>
                        <a:pt x="415" y="371"/>
                        <a:pt x="412" y="524"/>
                      </a:cubicBezTo>
                      <a:cubicBezTo>
                        <a:pt x="409" y="677"/>
                        <a:pt x="403" y="742"/>
                        <a:pt x="404" y="920"/>
                      </a:cubicBezTo>
                      <a:cubicBezTo>
                        <a:pt x="405" y="1098"/>
                        <a:pt x="415" y="1419"/>
                        <a:pt x="420" y="1592"/>
                      </a:cubicBezTo>
                      <a:cubicBezTo>
                        <a:pt x="425" y="1765"/>
                        <a:pt x="439" y="1884"/>
                        <a:pt x="436" y="1956"/>
                      </a:cubicBezTo>
                      <a:cubicBezTo>
                        <a:pt x="432" y="1980"/>
                        <a:pt x="441" y="2017"/>
                        <a:pt x="400" y="2024"/>
                      </a:cubicBezTo>
                      <a:cubicBezTo>
                        <a:pt x="373" y="2037"/>
                        <a:pt x="295" y="2005"/>
                        <a:pt x="244" y="2004"/>
                      </a:cubicBezTo>
                      <a:cubicBezTo>
                        <a:pt x="193" y="2003"/>
                        <a:pt x="128" y="2042"/>
                        <a:pt x="96" y="2016"/>
                      </a:cubicBezTo>
                      <a:cubicBezTo>
                        <a:pt x="64" y="1990"/>
                        <a:pt x="55" y="1955"/>
                        <a:pt x="54" y="1845"/>
                      </a:cubicBezTo>
                      <a:cubicBezTo>
                        <a:pt x="53" y="1735"/>
                        <a:pt x="82" y="1567"/>
                        <a:pt x="88" y="1356"/>
                      </a:cubicBezTo>
                      <a:cubicBezTo>
                        <a:pt x="94" y="1145"/>
                        <a:pt x="93" y="806"/>
                        <a:pt x="92" y="580"/>
                      </a:cubicBezTo>
                      <a:cubicBezTo>
                        <a:pt x="91" y="354"/>
                        <a:pt x="93" y="97"/>
                        <a:pt x="84" y="0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" name="Freeform 22"/>
                <p:cNvSpPr>
                  <a:spLocks/>
                </p:cNvSpPr>
                <p:nvPr/>
              </p:nvSpPr>
              <p:spPr bwMode="white">
                <a:xfrm>
                  <a:off x="686" y="2115"/>
                  <a:ext cx="110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9" name="Group 23"/>
              <p:cNvGrpSpPr>
                <a:grpSpLocks/>
              </p:cNvGrpSpPr>
              <p:nvPr/>
            </p:nvGrpSpPr>
            <p:grpSpPr bwMode="auto">
              <a:xfrm flipV="1">
                <a:off x="2866" y="-3"/>
                <a:ext cx="396" cy="4318"/>
                <a:chOff x="2971" y="-3"/>
                <a:chExt cx="493" cy="4325"/>
              </a:xfrm>
            </p:grpSpPr>
            <p:sp>
              <p:nvSpPr>
                <p:cNvPr id="7" name="Freeform 24"/>
                <p:cNvSpPr>
                  <a:spLocks/>
                </p:cNvSpPr>
                <p:nvPr/>
              </p:nvSpPr>
              <p:spPr bwMode="white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" name="Freeform 25"/>
                <p:cNvSpPr>
                  <a:spLocks/>
                </p:cNvSpPr>
                <p:nvPr/>
              </p:nvSpPr>
              <p:spPr bwMode="white">
                <a:xfrm>
                  <a:off x="3227" y="2119"/>
                  <a:ext cx="111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50" name="Freeform 26"/>
              <p:cNvSpPr>
                <a:spLocks/>
              </p:cNvSpPr>
              <p:nvPr/>
            </p:nvSpPr>
            <p:spPr bwMode="white">
              <a:xfrm rot="2199825" flipH="1">
                <a:off x="2185" y="2464"/>
                <a:ext cx="479" cy="950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white">
              <a:xfrm rot="21428822" flipH="1">
                <a:off x="2294" y="2929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white">
              <a:xfrm>
                <a:off x="3188" y="2454"/>
                <a:ext cx="978" cy="332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white">
              <a:xfrm rot="-744944">
                <a:off x="3295" y="2728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white">
              <a:xfrm>
                <a:off x="2993" y="2966"/>
                <a:ext cx="474" cy="1164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5" name="Group 31"/>
              <p:cNvGrpSpPr>
                <a:grpSpLocks/>
              </p:cNvGrpSpPr>
              <p:nvPr/>
            </p:nvGrpSpPr>
            <p:grpSpPr bwMode="auto">
              <a:xfrm>
                <a:off x="2162" y="0"/>
                <a:ext cx="1981" cy="1676"/>
                <a:chOff x="2305" y="2222"/>
                <a:chExt cx="1981" cy="1676"/>
              </a:xfrm>
            </p:grpSpPr>
            <p:sp>
              <p:nvSpPr>
                <p:cNvPr id="1056" name="Freeform 32"/>
                <p:cNvSpPr>
                  <a:spLocks/>
                </p:cNvSpPr>
                <p:nvPr/>
              </p:nvSpPr>
              <p:spPr bwMode="white">
                <a:xfrm rot="2199825" flipH="1">
                  <a:off x="2305" y="2232"/>
                  <a:ext cx="479" cy="950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7" name="Freeform 33"/>
                <p:cNvSpPr>
                  <a:spLocks/>
                </p:cNvSpPr>
                <p:nvPr/>
              </p:nvSpPr>
              <p:spPr bwMode="white">
                <a:xfrm rot="21428822" flipH="1">
                  <a:off x="2414" y="269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8" name="Freeform 34"/>
                <p:cNvSpPr>
                  <a:spLocks/>
                </p:cNvSpPr>
                <p:nvPr/>
              </p:nvSpPr>
              <p:spPr bwMode="white">
                <a:xfrm>
                  <a:off x="3308" y="2222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9" name="Freeform 35"/>
                <p:cNvSpPr>
                  <a:spLocks/>
                </p:cNvSpPr>
                <p:nvPr/>
              </p:nvSpPr>
              <p:spPr bwMode="white">
                <a:xfrm rot="-744944">
                  <a:off x="3415" y="249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0" name="Freeform 36"/>
                <p:cNvSpPr>
                  <a:spLocks/>
                </p:cNvSpPr>
                <p:nvPr/>
              </p:nvSpPr>
              <p:spPr bwMode="white">
                <a:xfrm>
                  <a:off x="3113" y="273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6" name="Group 37"/>
              <p:cNvGrpSpPr>
                <a:grpSpLocks/>
              </p:cNvGrpSpPr>
              <p:nvPr/>
            </p:nvGrpSpPr>
            <p:grpSpPr bwMode="auto">
              <a:xfrm>
                <a:off x="196" y="1100"/>
                <a:ext cx="2234" cy="1706"/>
                <a:chOff x="196" y="1100"/>
                <a:chExt cx="2234" cy="1706"/>
              </a:xfrm>
            </p:grpSpPr>
            <p:sp>
              <p:nvSpPr>
                <p:cNvPr id="1062" name="Freeform 38"/>
                <p:cNvSpPr>
                  <a:spLocks/>
                </p:cNvSpPr>
                <p:nvPr/>
              </p:nvSpPr>
              <p:spPr bwMode="white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3" name="Freeform 39"/>
                <p:cNvSpPr>
                  <a:spLocks/>
                </p:cNvSpPr>
                <p:nvPr/>
              </p:nvSpPr>
              <p:spPr bwMode="white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4" name="Freeform 40"/>
                <p:cNvSpPr>
                  <a:spLocks/>
                </p:cNvSpPr>
                <p:nvPr/>
              </p:nvSpPr>
              <p:spPr bwMode="white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" name="Freeform 41"/>
                <p:cNvSpPr>
                  <a:spLocks/>
                </p:cNvSpPr>
                <p:nvPr/>
              </p:nvSpPr>
              <p:spPr bwMode="white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" name="Freeform 42"/>
                <p:cNvSpPr>
                  <a:spLocks/>
                </p:cNvSpPr>
                <p:nvPr/>
              </p:nvSpPr>
              <p:spPr bwMode="white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7" name="Group 43"/>
              <p:cNvGrpSpPr>
                <a:grpSpLocks/>
              </p:cNvGrpSpPr>
              <p:nvPr/>
            </p:nvGrpSpPr>
            <p:grpSpPr bwMode="auto">
              <a:xfrm>
                <a:off x="4660" y="0"/>
                <a:ext cx="385" cy="4308"/>
                <a:chOff x="4660" y="0"/>
                <a:chExt cx="385" cy="4308"/>
              </a:xfrm>
            </p:grpSpPr>
            <p:sp>
              <p:nvSpPr>
                <p:cNvPr id="1068" name="Freeform 44"/>
                <p:cNvSpPr>
                  <a:spLocks/>
                </p:cNvSpPr>
                <p:nvPr/>
              </p:nvSpPr>
              <p:spPr bwMode="white">
                <a:xfrm>
                  <a:off x="4676" y="0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9" name="Freeform 45"/>
                <p:cNvSpPr>
                  <a:spLocks/>
                </p:cNvSpPr>
                <p:nvPr/>
              </p:nvSpPr>
              <p:spPr bwMode="white">
                <a:xfrm>
                  <a:off x="4767" y="2173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" name="Freeform 46"/>
                <p:cNvSpPr>
                  <a:spLocks/>
                </p:cNvSpPr>
                <p:nvPr/>
              </p:nvSpPr>
              <p:spPr bwMode="white">
                <a:xfrm>
                  <a:off x="4660" y="2594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" name="Freeform 47"/>
                <p:cNvSpPr>
                  <a:spLocks/>
                </p:cNvSpPr>
                <p:nvPr/>
              </p:nvSpPr>
              <p:spPr bwMode="white">
                <a:xfrm>
                  <a:off x="4785" y="2643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8" name="Group 48"/>
              <p:cNvGrpSpPr>
                <a:grpSpLocks/>
              </p:cNvGrpSpPr>
              <p:nvPr/>
            </p:nvGrpSpPr>
            <p:grpSpPr bwMode="auto">
              <a:xfrm>
                <a:off x="3500" y="0"/>
                <a:ext cx="494" cy="4313"/>
                <a:chOff x="3792" y="-7"/>
                <a:chExt cx="494" cy="4328"/>
              </a:xfrm>
            </p:grpSpPr>
            <p:sp>
              <p:nvSpPr>
                <p:cNvPr id="1073" name="Freeform 49"/>
                <p:cNvSpPr>
                  <a:spLocks/>
                </p:cNvSpPr>
                <p:nvPr/>
              </p:nvSpPr>
              <p:spPr bwMode="white">
                <a:xfrm>
                  <a:off x="3792" y="0"/>
                  <a:ext cx="416" cy="432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8" y="406"/>
                    </a:cxn>
                    <a:cxn ang="0">
                      <a:pos x="3" y="662"/>
                    </a:cxn>
                    <a:cxn ang="0">
                      <a:pos x="8" y="713"/>
                    </a:cxn>
                    <a:cxn ang="0">
                      <a:pos x="24" y="740"/>
                    </a:cxn>
                    <a:cxn ang="0">
                      <a:pos x="42" y="758"/>
                    </a:cxn>
                    <a:cxn ang="0">
                      <a:pos x="36" y="803"/>
                    </a:cxn>
                    <a:cxn ang="0">
                      <a:pos x="12" y="824"/>
                    </a:cxn>
                    <a:cxn ang="0">
                      <a:pos x="0" y="878"/>
                    </a:cxn>
                    <a:cxn ang="0">
                      <a:pos x="9" y="2903"/>
                    </a:cxn>
                    <a:cxn ang="0">
                      <a:pos x="9" y="3276"/>
                    </a:cxn>
                    <a:cxn ang="0">
                      <a:pos x="16" y="3330"/>
                    </a:cxn>
                    <a:cxn ang="0">
                      <a:pos x="42" y="3354"/>
                    </a:cxn>
                    <a:cxn ang="0">
                      <a:pos x="51" y="3390"/>
                    </a:cxn>
                    <a:cxn ang="0">
                      <a:pos x="39" y="3427"/>
                    </a:cxn>
                    <a:cxn ang="0">
                      <a:pos x="24" y="3466"/>
                    </a:cxn>
                    <a:cxn ang="0">
                      <a:pos x="31" y="4321"/>
                    </a:cxn>
                    <a:cxn ang="0">
                      <a:pos x="102" y="4317"/>
                    </a:cxn>
                    <a:cxn ang="0">
                      <a:pos x="93" y="3529"/>
                    </a:cxn>
                    <a:cxn ang="0">
                      <a:pos x="117" y="3496"/>
                    </a:cxn>
                    <a:cxn ang="0">
                      <a:pos x="156" y="3493"/>
                    </a:cxn>
                    <a:cxn ang="0">
                      <a:pos x="297" y="3502"/>
                    </a:cxn>
                    <a:cxn ang="0">
                      <a:pos x="345" y="3502"/>
                    </a:cxn>
                    <a:cxn ang="0">
                      <a:pos x="357" y="3478"/>
                    </a:cxn>
                    <a:cxn ang="0">
                      <a:pos x="315" y="3459"/>
                    </a:cxn>
                    <a:cxn ang="0">
                      <a:pos x="128" y="3444"/>
                    </a:cxn>
                    <a:cxn ang="0">
                      <a:pos x="99" y="3430"/>
                    </a:cxn>
                    <a:cxn ang="0">
                      <a:pos x="120" y="3408"/>
                    </a:cxn>
                    <a:cxn ang="0">
                      <a:pos x="210" y="3399"/>
                    </a:cxn>
                    <a:cxn ang="0">
                      <a:pos x="337" y="3398"/>
                    </a:cxn>
                    <a:cxn ang="0">
                      <a:pos x="381" y="3381"/>
                    </a:cxn>
                    <a:cxn ang="0">
                      <a:pos x="128" y="3375"/>
                    </a:cxn>
                    <a:cxn ang="0">
                      <a:pos x="87" y="3336"/>
                    </a:cxn>
                    <a:cxn ang="0">
                      <a:pos x="68" y="3285"/>
                    </a:cxn>
                    <a:cxn ang="0">
                      <a:pos x="63" y="1525"/>
                    </a:cxn>
                    <a:cxn ang="0">
                      <a:pos x="68" y="885"/>
                    </a:cxn>
                    <a:cxn ang="0">
                      <a:pos x="84" y="851"/>
                    </a:cxn>
                    <a:cxn ang="0">
                      <a:pos x="120" y="832"/>
                    </a:cxn>
                    <a:cxn ang="0">
                      <a:pos x="405" y="825"/>
                    </a:cxn>
                    <a:cxn ang="0">
                      <a:pos x="405" y="765"/>
                    </a:cxn>
                    <a:cxn ang="0">
                      <a:pos x="203" y="765"/>
                    </a:cxn>
                    <a:cxn ang="0">
                      <a:pos x="150" y="752"/>
                    </a:cxn>
                    <a:cxn ang="0">
                      <a:pos x="105" y="728"/>
                    </a:cxn>
                    <a:cxn ang="0">
                      <a:pos x="75" y="705"/>
                    </a:cxn>
                    <a:cxn ang="0">
                      <a:pos x="60" y="645"/>
                    </a:cxn>
                    <a:cxn ang="0">
                      <a:pos x="81" y="316"/>
                    </a:cxn>
                    <a:cxn ang="0">
                      <a:pos x="81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416" h="4321">
                      <a:moveTo>
                        <a:pt x="12" y="0"/>
                      </a:moveTo>
                      <a:lnTo>
                        <a:pt x="18" y="406"/>
                      </a:lnTo>
                      <a:lnTo>
                        <a:pt x="3" y="662"/>
                      </a:lnTo>
                      <a:lnTo>
                        <a:pt x="8" y="713"/>
                      </a:lnTo>
                      <a:lnTo>
                        <a:pt x="24" y="740"/>
                      </a:lnTo>
                      <a:lnTo>
                        <a:pt x="42" y="758"/>
                      </a:lnTo>
                      <a:lnTo>
                        <a:pt x="36" y="803"/>
                      </a:lnTo>
                      <a:lnTo>
                        <a:pt x="12" y="824"/>
                      </a:lnTo>
                      <a:lnTo>
                        <a:pt x="0" y="878"/>
                      </a:lnTo>
                      <a:cubicBezTo>
                        <a:pt x="0" y="1224"/>
                        <a:pt x="8" y="2504"/>
                        <a:pt x="9" y="2903"/>
                      </a:cubicBezTo>
                      <a:cubicBezTo>
                        <a:pt x="10" y="3302"/>
                        <a:pt x="8" y="3205"/>
                        <a:pt x="9" y="3276"/>
                      </a:cubicBezTo>
                      <a:lnTo>
                        <a:pt x="16" y="3330"/>
                      </a:lnTo>
                      <a:lnTo>
                        <a:pt x="42" y="3354"/>
                      </a:lnTo>
                      <a:lnTo>
                        <a:pt x="51" y="3390"/>
                      </a:lnTo>
                      <a:lnTo>
                        <a:pt x="39" y="3427"/>
                      </a:lnTo>
                      <a:lnTo>
                        <a:pt x="24" y="3466"/>
                      </a:lnTo>
                      <a:cubicBezTo>
                        <a:pt x="23" y="3615"/>
                        <a:pt x="18" y="4179"/>
                        <a:pt x="31" y="4321"/>
                      </a:cubicBezTo>
                      <a:lnTo>
                        <a:pt x="102" y="4317"/>
                      </a:lnTo>
                      <a:cubicBezTo>
                        <a:pt x="112" y="4185"/>
                        <a:pt x="91" y="3666"/>
                        <a:pt x="93" y="3529"/>
                      </a:cubicBezTo>
                      <a:lnTo>
                        <a:pt x="117" y="3496"/>
                      </a:lnTo>
                      <a:lnTo>
                        <a:pt x="156" y="3493"/>
                      </a:lnTo>
                      <a:cubicBezTo>
                        <a:pt x="186" y="3494"/>
                        <a:pt x="266" y="3501"/>
                        <a:pt x="297" y="3502"/>
                      </a:cubicBezTo>
                      <a:cubicBezTo>
                        <a:pt x="328" y="3503"/>
                        <a:pt x="335" y="3506"/>
                        <a:pt x="345" y="3502"/>
                      </a:cubicBezTo>
                      <a:cubicBezTo>
                        <a:pt x="355" y="3498"/>
                        <a:pt x="362" y="3485"/>
                        <a:pt x="357" y="3478"/>
                      </a:cubicBezTo>
                      <a:cubicBezTo>
                        <a:pt x="352" y="3471"/>
                        <a:pt x="353" y="3465"/>
                        <a:pt x="315" y="3459"/>
                      </a:cubicBezTo>
                      <a:cubicBezTo>
                        <a:pt x="277" y="3453"/>
                        <a:pt x="164" y="3449"/>
                        <a:pt x="128" y="3444"/>
                      </a:cubicBezTo>
                      <a:cubicBezTo>
                        <a:pt x="92" y="3439"/>
                        <a:pt x="100" y="3436"/>
                        <a:pt x="99" y="3430"/>
                      </a:cubicBezTo>
                      <a:cubicBezTo>
                        <a:pt x="98" y="3424"/>
                        <a:pt x="102" y="3413"/>
                        <a:pt x="120" y="3408"/>
                      </a:cubicBezTo>
                      <a:lnTo>
                        <a:pt x="210" y="3399"/>
                      </a:lnTo>
                      <a:cubicBezTo>
                        <a:pt x="246" y="3397"/>
                        <a:pt x="309" y="3401"/>
                        <a:pt x="337" y="3398"/>
                      </a:cubicBezTo>
                      <a:cubicBezTo>
                        <a:pt x="365" y="3395"/>
                        <a:pt x="416" y="3385"/>
                        <a:pt x="381" y="3381"/>
                      </a:cubicBezTo>
                      <a:cubicBezTo>
                        <a:pt x="346" y="3377"/>
                        <a:pt x="177" y="3382"/>
                        <a:pt x="128" y="3375"/>
                      </a:cubicBezTo>
                      <a:lnTo>
                        <a:pt x="87" y="3336"/>
                      </a:lnTo>
                      <a:lnTo>
                        <a:pt x="68" y="3285"/>
                      </a:lnTo>
                      <a:cubicBezTo>
                        <a:pt x="64" y="2983"/>
                        <a:pt x="63" y="1925"/>
                        <a:pt x="63" y="1525"/>
                      </a:cubicBezTo>
                      <a:lnTo>
                        <a:pt x="68" y="885"/>
                      </a:lnTo>
                      <a:lnTo>
                        <a:pt x="84" y="851"/>
                      </a:lnTo>
                      <a:lnTo>
                        <a:pt x="120" y="832"/>
                      </a:lnTo>
                      <a:lnTo>
                        <a:pt x="405" y="825"/>
                      </a:lnTo>
                      <a:lnTo>
                        <a:pt x="405" y="765"/>
                      </a:lnTo>
                      <a:lnTo>
                        <a:pt x="203" y="765"/>
                      </a:lnTo>
                      <a:lnTo>
                        <a:pt x="150" y="752"/>
                      </a:lnTo>
                      <a:lnTo>
                        <a:pt x="105" y="728"/>
                      </a:lnTo>
                      <a:lnTo>
                        <a:pt x="75" y="705"/>
                      </a:lnTo>
                      <a:lnTo>
                        <a:pt x="60" y="645"/>
                      </a:lnTo>
                      <a:lnTo>
                        <a:pt x="81" y="316"/>
                      </a:lnTo>
                      <a:lnTo>
                        <a:pt x="81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4" name="Freeform 50"/>
                <p:cNvSpPr>
                  <a:spLocks/>
                </p:cNvSpPr>
                <p:nvPr/>
              </p:nvSpPr>
              <p:spPr bwMode="white">
                <a:xfrm>
                  <a:off x="4099" y="-7"/>
                  <a:ext cx="187" cy="4323"/>
                </a:xfrm>
                <a:custGeom>
                  <a:avLst/>
                  <a:gdLst/>
                  <a:ahLst/>
                  <a:cxnLst>
                    <a:cxn ang="0">
                      <a:pos x="142" y="0"/>
                    </a:cxn>
                    <a:cxn ang="0">
                      <a:pos x="157" y="658"/>
                    </a:cxn>
                    <a:cxn ang="0">
                      <a:pos x="142" y="733"/>
                    </a:cxn>
                    <a:cxn ang="0">
                      <a:pos x="90" y="763"/>
                    </a:cxn>
                    <a:cxn ang="0">
                      <a:pos x="53" y="792"/>
                    </a:cxn>
                    <a:cxn ang="0">
                      <a:pos x="83" y="830"/>
                    </a:cxn>
                    <a:cxn ang="0">
                      <a:pos x="127" y="837"/>
                    </a:cxn>
                    <a:cxn ang="0">
                      <a:pos x="157" y="875"/>
                    </a:cxn>
                    <a:cxn ang="0">
                      <a:pos x="157" y="1152"/>
                    </a:cxn>
                    <a:cxn ang="0">
                      <a:pos x="135" y="1466"/>
                    </a:cxn>
                    <a:cxn ang="0">
                      <a:pos x="135" y="2573"/>
                    </a:cxn>
                    <a:cxn ang="0">
                      <a:pos x="165" y="3037"/>
                    </a:cxn>
                    <a:cxn ang="0">
                      <a:pos x="180" y="3298"/>
                    </a:cxn>
                    <a:cxn ang="0">
                      <a:pos x="142" y="3418"/>
                    </a:cxn>
                    <a:cxn ang="0">
                      <a:pos x="150" y="3463"/>
                    </a:cxn>
                    <a:cxn ang="0">
                      <a:pos x="172" y="3523"/>
                    </a:cxn>
                    <a:cxn ang="0">
                      <a:pos x="187" y="3807"/>
                    </a:cxn>
                    <a:cxn ang="0">
                      <a:pos x="187" y="4323"/>
                    </a:cxn>
                    <a:cxn ang="0">
                      <a:pos x="120" y="4316"/>
                    </a:cxn>
                    <a:cxn ang="0">
                      <a:pos x="105" y="3605"/>
                    </a:cxn>
                    <a:cxn ang="0">
                      <a:pos x="68" y="3463"/>
                    </a:cxn>
                    <a:cxn ang="0">
                      <a:pos x="83" y="3381"/>
                    </a:cxn>
                    <a:cxn ang="0">
                      <a:pos x="127" y="3313"/>
                    </a:cxn>
                    <a:cxn ang="0">
                      <a:pos x="98" y="3081"/>
                    </a:cxn>
                    <a:cxn ang="0">
                      <a:pos x="83" y="2573"/>
                    </a:cxn>
                    <a:cxn ang="0">
                      <a:pos x="83" y="1825"/>
                    </a:cxn>
                    <a:cxn ang="0">
                      <a:pos x="75" y="1264"/>
                    </a:cxn>
                    <a:cxn ang="0">
                      <a:pos x="83" y="950"/>
                    </a:cxn>
                    <a:cxn ang="0">
                      <a:pos x="38" y="852"/>
                    </a:cxn>
                    <a:cxn ang="0">
                      <a:pos x="0" y="807"/>
                    </a:cxn>
                    <a:cxn ang="0">
                      <a:pos x="75" y="718"/>
                    </a:cxn>
                    <a:cxn ang="0">
                      <a:pos x="105" y="605"/>
                    </a:cxn>
                    <a:cxn ang="0">
                      <a:pos x="90" y="119"/>
                    </a:cxn>
                    <a:cxn ang="0">
                      <a:pos x="75" y="7"/>
                    </a:cxn>
                    <a:cxn ang="0">
                      <a:pos x="142" y="0"/>
                    </a:cxn>
                  </a:cxnLst>
                  <a:rect l="0" t="0" r="r" b="b"/>
                  <a:pathLst>
                    <a:path w="187" h="4323">
                      <a:moveTo>
                        <a:pt x="142" y="0"/>
                      </a:moveTo>
                      <a:lnTo>
                        <a:pt x="157" y="658"/>
                      </a:lnTo>
                      <a:lnTo>
                        <a:pt x="142" y="733"/>
                      </a:lnTo>
                      <a:lnTo>
                        <a:pt x="90" y="763"/>
                      </a:lnTo>
                      <a:lnTo>
                        <a:pt x="53" y="792"/>
                      </a:lnTo>
                      <a:lnTo>
                        <a:pt x="83" y="830"/>
                      </a:lnTo>
                      <a:lnTo>
                        <a:pt x="127" y="837"/>
                      </a:lnTo>
                      <a:lnTo>
                        <a:pt x="157" y="875"/>
                      </a:lnTo>
                      <a:lnTo>
                        <a:pt x="157" y="1152"/>
                      </a:lnTo>
                      <a:lnTo>
                        <a:pt x="135" y="1466"/>
                      </a:lnTo>
                      <a:lnTo>
                        <a:pt x="135" y="2573"/>
                      </a:lnTo>
                      <a:lnTo>
                        <a:pt x="165" y="3037"/>
                      </a:lnTo>
                      <a:lnTo>
                        <a:pt x="180" y="3298"/>
                      </a:lnTo>
                      <a:lnTo>
                        <a:pt x="142" y="3418"/>
                      </a:lnTo>
                      <a:lnTo>
                        <a:pt x="150" y="3463"/>
                      </a:lnTo>
                      <a:lnTo>
                        <a:pt x="172" y="3523"/>
                      </a:lnTo>
                      <a:lnTo>
                        <a:pt x="187" y="3807"/>
                      </a:lnTo>
                      <a:lnTo>
                        <a:pt x="187" y="4323"/>
                      </a:lnTo>
                      <a:lnTo>
                        <a:pt x="120" y="4316"/>
                      </a:lnTo>
                      <a:lnTo>
                        <a:pt x="105" y="3605"/>
                      </a:lnTo>
                      <a:lnTo>
                        <a:pt x="68" y="3463"/>
                      </a:lnTo>
                      <a:lnTo>
                        <a:pt x="83" y="3381"/>
                      </a:lnTo>
                      <a:lnTo>
                        <a:pt x="127" y="3313"/>
                      </a:lnTo>
                      <a:lnTo>
                        <a:pt x="98" y="3081"/>
                      </a:lnTo>
                      <a:lnTo>
                        <a:pt x="83" y="2573"/>
                      </a:lnTo>
                      <a:lnTo>
                        <a:pt x="83" y="1825"/>
                      </a:lnTo>
                      <a:lnTo>
                        <a:pt x="75" y="1264"/>
                      </a:lnTo>
                      <a:lnTo>
                        <a:pt x="83" y="950"/>
                      </a:lnTo>
                      <a:lnTo>
                        <a:pt x="38" y="852"/>
                      </a:lnTo>
                      <a:lnTo>
                        <a:pt x="0" y="807"/>
                      </a:lnTo>
                      <a:lnTo>
                        <a:pt x="75" y="718"/>
                      </a:lnTo>
                      <a:lnTo>
                        <a:pt x="105" y="605"/>
                      </a:lnTo>
                      <a:lnTo>
                        <a:pt x="90" y="119"/>
                      </a:lnTo>
                      <a:lnTo>
                        <a:pt x="75" y="7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9" name="Group 51"/>
              <p:cNvGrpSpPr>
                <a:grpSpLocks/>
              </p:cNvGrpSpPr>
              <p:nvPr/>
            </p:nvGrpSpPr>
            <p:grpSpPr bwMode="auto">
              <a:xfrm>
                <a:off x="2956" y="1201"/>
                <a:ext cx="1762" cy="1448"/>
                <a:chOff x="3387" y="1456"/>
                <a:chExt cx="1707" cy="1402"/>
              </a:xfrm>
            </p:grpSpPr>
            <p:sp>
              <p:nvSpPr>
                <p:cNvPr id="1076" name="Freeform 52"/>
                <p:cNvSpPr>
                  <a:spLocks/>
                </p:cNvSpPr>
                <p:nvPr/>
              </p:nvSpPr>
              <p:spPr bwMode="white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7" name="Freeform 53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8" name="Freeform 54"/>
                <p:cNvSpPr>
                  <a:spLocks/>
                </p:cNvSpPr>
                <p:nvPr/>
              </p:nvSpPr>
              <p:spPr bwMode="white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79" name="Freeform 55"/>
              <p:cNvSpPr>
                <a:spLocks/>
              </p:cNvSpPr>
              <p:nvPr/>
            </p:nvSpPr>
            <p:spPr bwMode="white">
              <a:xfrm rot="21428822" flipH="1">
                <a:off x="4882" y="660"/>
                <a:ext cx="496" cy="713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white">
              <a:xfrm>
                <a:off x="5541" y="574"/>
                <a:ext cx="216" cy="365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213" y="23"/>
                  </a:cxn>
                  <a:cxn ang="0">
                    <a:pos x="216" y="146"/>
                  </a:cxn>
                  <a:cxn ang="0">
                    <a:pos x="84" y="66"/>
                  </a:cxn>
                  <a:cxn ang="0">
                    <a:pos x="72" y="85"/>
                  </a:cxn>
                  <a:cxn ang="0">
                    <a:pos x="169" y="147"/>
                  </a:cxn>
                  <a:cxn ang="0">
                    <a:pos x="213" y="194"/>
                  </a:cxn>
                  <a:cxn ang="0">
                    <a:pos x="216" y="365"/>
                  </a:cxn>
                  <a:cxn ang="0">
                    <a:pos x="45" y="192"/>
                  </a:cxn>
                  <a:cxn ang="0">
                    <a:pos x="1" y="68"/>
                  </a:cxn>
                  <a:cxn ang="0">
                    <a:pos x="39" y="8"/>
                  </a:cxn>
                </a:cxnLst>
                <a:rect l="0" t="0" r="r" b="b"/>
                <a:pathLst>
                  <a:path w="216" h="365">
                    <a:moveTo>
                      <a:pt x="39" y="8"/>
                    </a:moveTo>
                    <a:cubicBezTo>
                      <a:pt x="74" y="1"/>
                      <a:pt x="183" y="0"/>
                      <a:pt x="213" y="23"/>
                    </a:cubicBezTo>
                    <a:lnTo>
                      <a:pt x="216" y="146"/>
                    </a:lnTo>
                    <a:cubicBezTo>
                      <a:pt x="195" y="153"/>
                      <a:pt x="108" y="76"/>
                      <a:pt x="84" y="66"/>
                    </a:cubicBezTo>
                    <a:cubicBezTo>
                      <a:pt x="60" y="56"/>
                      <a:pt x="58" y="72"/>
                      <a:pt x="72" y="85"/>
                    </a:cubicBezTo>
                    <a:cubicBezTo>
                      <a:pt x="86" y="99"/>
                      <a:pt x="146" y="129"/>
                      <a:pt x="169" y="147"/>
                    </a:cubicBezTo>
                    <a:cubicBezTo>
                      <a:pt x="192" y="165"/>
                      <a:pt x="205" y="158"/>
                      <a:pt x="213" y="194"/>
                    </a:cubicBezTo>
                    <a:lnTo>
                      <a:pt x="216" y="365"/>
                    </a:lnTo>
                    <a:cubicBezTo>
                      <a:pt x="188" y="365"/>
                      <a:pt x="81" y="242"/>
                      <a:pt x="45" y="192"/>
                    </a:cubicBezTo>
                    <a:cubicBezTo>
                      <a:pt x="9" y="142"/>
                      <a:pt x="2" y="98"/>
                      <a:pt x="1" y="68"/>
                    </a:cubicBezTo>
                    <a:cubicBezTo>
                      <a:pt x="0" y="37"/>
                      <a:pt x="3" y="16"/>
                      <a:pt x="39" y="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white">
              <a:xfrm>
                <a:off x="5373" y="686"/>
                <a:ext cx="334" cy="819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3" name="Group 58"/>
              <p:cNvGrpSpPr>
                <a:grpSpLocks/>
              </p:cNvGrpSpPr>
              <p:nvPr/>
            </p:nvGrpSpPr>
            <p:grpSpPr bwMode="auto">
              <a:xfrm>
                <a:off x="4358" y="2718"/>
                <a:ext cx="1200" cy="986"/>
                <a:chOff x="3387" y="1456"/>
                <a:chExt cx="1707" cy="1402"/>
              </a:xfrm>
            </p:grpSpPr>
            <p:sp>
              <p:nvSpPr>
                <p:cNvPr id="1083" name="Freeform 59"/>
                <p:cNvSpPr>
                  <a:spLocks/>
                </p:cNvSpPr>
                <p:nvPr/>
              </p:nvSpPr>
              <p:spPr bwMode="white">
                <a:xfrm rot="21428822" flipH="1">
                  <a:off x="3387" y="16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4" name="Freeform 60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white">
                <a:xfrm>
                  <a:off x="4085" y="1693"/>
                  <a:ext cx="475" cy="1165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1478" y="3479"/>
                <a:ext cx="930" cy="764"/>
                <a:chOff x="3387" y="1456"/>
                <a:chExt cx="1707" cy="1402"/>
              </a:xfrm>
            </p:grpSpPr>
            <p:sp>
              <p:nvSpPr>
                <p:cNvPr id="1087" name="Freeform 63"/>
                <p:cNvSpPr>
                  <a:spLocks/>
                </p:cNvSpPr>
                <p:nvPr/>
              </p:nvSpPr>
              <p:spPr bwMode="white">
                <a:xfrm rot="21428822" flipH="1">
                  <a:off x="3387" y="1658"/>
                  <a:ext cx="707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8" name="Freeform 64"/>
                <p:cNvSpPr>
                  <a:spLocks/>
                </p:cNvSpPr>
                <p:nvPr/>
              </p:nvSpPr>
              <p:spPr bwMode="white">
                <a:xfrm rot="-744944">
                  <a:off x="4387" y="1456"/>
                  <a:ext cx="707" cy="1015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9" name="Freeform 65"/>
                <p:cNvSpPr>
                  <a:spLocks/>
                </p:cNvSpPr>
                <p:nvPr/>
              </p:nvSpPr>
              <p:spPr bwMode="white">
                <a:xfrm>
                  <a:off x="4086" y="1695"/>
                  <a:ext cx="474" cy="1163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90" name="Freeform 66"/>
              <p:cNvSpPr>
                <a:spLocks/>
              </p:cNvSpPr>
              <p:nvPr/>
            </p:nvSpPr>
            <p:spPr bwMode="white">
              <a:xfrm rot="-744944">
                <a:off x="818" y="3141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white">
              <a:xfrm>
                <a:off x="604" y="3352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white">
              <a:xfrm>
                <a:off x="721" y="2948"/>
                <a:ext cx="729" cy="248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3" name="Freeform 69"/>
              <p:cNvSpPr>
                <a:spLocks/>
              </p:cNvSpPr>
              <p:nvPr/>
            </p:nvSpPr>
            <p:spPr bwMode="white">
              <a:xfrm>
                <a:off x="0" y="3278"/>
                <a:ext cx="537" cy="619"/>
              </a:xfrm>
              <a:custGeom>
                <a:avLst/>
                <a:gdLst/>
                <a:ahLst/>
                <a:cxnLst>
                  <a:cxn ang="0">
                    <a:pos x="497" y="43"/>
                  </a:cxn>
                  <a:cxn ang="0">
                    <a:pos x="315" y="58"/>
                  </a:cxn>
                  <a:cxn ang="0">
                    <a:pos x="0" y="388"/>
                  </a:cxn>
                  <a:cxn ang="0">
                    <a:pos x="3" y="520"/>
                  </a:cxn>
                  <a:cxn ang="0">
                    <a:pos x="119" y="387"/>
                  </a:cxn>
                  <a:cxn ang="0">
                    <a:pos x="302" y="197"/>
                  </a:cxn>
                  <a:cxn ang="0">
                    <a:pos x="447" y="104"/>
                  </a:cxn>
                  <a:cxn ang="0">
                    <a:pos x="460" y="124"/>
                  </a:cxn>
                  <a:cxn ang="0">
                    <a:pos x="357" y="191"/>
                  </a:cxn>
                  <a:cxn ang="0">
                    <a:pos x="221" y="322"/>
                  </a:cxn>
                  <a:cxn ang="0">
                    <a:pos x="0" y="562"/>
                  </a:cxn>
                  <a:cxn ang="0">
                    <a:pos x="0" y="619"/>
                  </a:cxn>
                  <a:cxn ang="0">
                    <a:pos x="264" y="455"/>
                  </a:cxn>
                  <a:cxn ang="0">
                    <a:pos x="488" y="238"/>
                  </a:cxn>
                  <a:cxn ang="0">
                    <a:pos x="536" y="106"/>
                  </a:cxn>
                  <a:cxn ang="0">
                    <a:pos x="497" y="43"/>
                  </a:cxn>
                </a:cxnLst>
                <a:rect l="0" t="0" r="r" b="b"/>
                <a:pathLst>
                  <a:path w="537" h="619">
                    <a:moveTo>
                      <a:pt x="497" y="43"/>
                    </a:moveTo>
                    <a:cubicBezTo>
                      <a:pt x="459" y="35"/>
                      <a:pt x="398" y="0"/>
                      <a:pt x="315" y="58"/>
                    </a:cubicBezTo>
                    <a:cubicBezTo>
                      <a:pt x="232" y="116"/>
                      <a:pt x="52" y="311"/>
                      <a:pt x="0" y="388"/>
                    </a:cubicBezTo>
                    <a:lnTo>
                      <a:pt x="3" y="520"/>
                    </a:lnTo>
                    <a:cubicBezTo>
                      <a:pt x="23" y="520"/>
                      <a:pt x="69" y="441"/>
                      <a:pt x="119" y="387"/>
                    </a:cubicBezTo>
                    <a:cubicBezTo>
                      <a:pt x="169" y="333"/>
                      <a:pt x="248" y="243"/>
                      <a:pt x="302" y="197"/>
                    </a:cubicBezTo>
                    <a:cubicBezTo>
                      <a:pt x="357" y="150"/>
                      <a:pt x="421" y="116"/>
                      <a:pt x="447" y="104"/>
                    </a:cubicBezTo>
                    <a:cubicBezTo>
                      <a:pt x="473" y="92"/>
                      <a:pt x="476" y="110"/>
                      <a:pt x="460" y="124"/>
                    </a:cubicBezTo>
                    <a:cubicBezTo>
                      <a:pt x="446" y="140"/>
                      <a:pt x="396" y="158"/>
                      <a:pt x="357" y="191"/>
                    </a:cubicBezTo>
                    <a:cubicBezTo>
                      <a:pt x="317" y="224"/>
                      <a:pt x="280" y="260"/>
                      <a:pt x="221" y="322"/>
                    </a:cubicBezTo>
                    <a:cubicBezTo>
                      <a:pt x="162" y="384"/>
                      <a:pt x="37" y="513"/>
                      <a:pt x="0" y="562"/>
                    </a:cubicBezTo>
                    <a:lnTo>
                      <a:pt x="0" y="619"/>
                    </a:lnTo>
                    <a:cubicBezTo>
                      <a:pt x="44" y="601"/>
                      <a:pt x="183" y="518"/>
                      <a:pt x="264" y="455"/>
                    </a:cubicBezTo>
                    <a:cubicBezTo>
                      <a:pt x="345" y="392"/>
                      <a:pt x="443" y="296"/>
                      <a:pt x="488" y="238"/>
                    </a:cubicBezTo>
                    <a:cubicBezTo>
                      <a:pt x="534" y="180"/>
                      <a:pt x="534" y="138"/>
                      <a:pt x="536" y="106"/>
                    </a:cubicBezTo>
                    <a:cubicBezTo>
                      <a:pt x="537" y="74"/>
                      <a:pt x="533" y="51"/>
                      <a:pt x="497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4" name="Freeform 70"/>
              <p:cNvSpPr>
                <a:spLocks/>
              </p:cNvSpPr>
              <p:nvPr/>
            </p:nvSpPr>
            <p:spPr bwMode="white">
              <a:xfrm>
                <a:off x="0" y="3063"/>
                <a:ext cx="506" cy="242"/>
              </a:xfrm>
              <a:custGeom>
                <a:avLst/>
                <a:gdLst/>
                <a:ahLst/>
                <a:cxnLst>
                  <a:cxn ang="0">
                    <a:pos x="469" y="200"/>
                  </a:cxn>
                  <a:cxn ang="0">
                    <a:pos x="492" y="168"/>
                  </a:cxn>
                  <a:cxn ang="0">
                    <a:pos x="481" y="114"/>
                  </a:cxn>
                  <a:cxn ang="0">
                    <a:pos x="389" y="31"/>
                  </a:cxn>
                  <a:cxn ang="0">
                    <a:pos x="184" y="1"/>
                  </a:cxn>
                  <a:cxn ang="0">
                    <a:pos x="3" y="24"/>
                  </a:cxn>
                  <a:cxn ang="0">
                    <a:pos x="0" y="114"/>
                  </a:cxn>
                  <a:cxn ang="0">
                    <a:pos x="169" y="103"/>
                  </a:cxn>
                  <a:cxn ang="0">
                    <a:pos x="340" y="129"/>
                  </a:cxn>
                  <a:cxn ang="0">
                    <a:pos x="389" y="153"/>
                  </a:cxn>
                  <a:cxn ang="0">
                    <a:pos x="386" y="170"/>
                  </a:cxn>
                  <a:cxn ang="0">
                    <a:pos x="319" y="143"/>
                  </a:cxn>
                  <a:cxn ang="0">
                    <a:pos x="166" y="120"/>
                  </a:cxn>
                  <a:cxn ang="0">
                    <a:pos x="3" y="144"/>
                  </a:cxn>
                  <a:cxn ang="0">
                    <a:pos x="6" y="204"/>
                  </a:cxn>
                  <a:cxn ang="0">
                    <a:pos x="271" y="241"/>
                  </a:cxn>
                  <a:cxn ang="0">
                    <a:pos x="469" y="200"/>
                  </a:cxn>
                </a:cxnLst>
                <a:rect l="0" t="0" r="r" b="b"/>
                <a:pathLst>
                  <a:path w="506" h="242">
                    <a:moveTo>
                      <a:pt x="469" y="200"/>
                    </a:moveTo>
                    <a:cubicBezTo>
                      <a:pt x="506" y="188"/>
                      <a:pt x="490" y="182"/>
                      <a:pt x="492" y="168"/>
                    </a:cubicBezTo>
                    <a:cubicBezTo>
                      <a:pt x="494" y="155"/>
                      <a:pt x="499" y="138"/>
                      <a:pt x="481" y="114"/>
                    </a:cubicBezTo>
                    <a:cubicBezTo>
                      <a:pt x="465" y="92"/>
                      <a:pt x="438" y="50"/>
                      <a:pt x="389" y="31"/>
                    </a:cubicBezTo>
                    <a:cubicBezTo>
                      <a:pt x="339" y="12"/>
                      <a:pt x="248" y="2"/>
                      <a:pt x="184" y="1"/>
                    </a:cubicBezTo>
                    <a:cubicBezTo>
                      <a:pt x="120" y="0"/>
                      <a:pt x="34" y="5"/>
                      <a:pt x="3" y="24"/>
                    </a:cubicBezTo>
                    <a:lnTo>
                      <a:pt x="0" y="114"/>
                    </a:lnTo>
                    <a:cubicBezTo>
                      <a:pt x="28" y="127"/>
                      <a:pt x="112" y="101"/>
                      <a:pt x="169" y="103"/>
                    </a:cubicBezTo>
                    <a:cubicBezTo>
                      <a:pt x="226" y="105"/>
                      <a:pt x="303" y="120"/>
                      <a:pt x="340" y="129"/>
                    </a:cubicBezTo>
                    <a:cubicBezTo>
                      <a:pt x="376" y="137"/>
                      <a:pt x="381" y="146"/>
                      <a:pt x="389" y="153"/>
                    </a:cubicBezTo>
                    <a:cubicBezTo>
                      <a:pt x="396" y="160"/>
                      <a:pt x="397" y="172"/>
                      <a:pt x="386" y="170"/>
                    </a:cubicBezTo>
                    <a:cubicBezTo>
                      <a:pt x="374" y="168"/>
                      <a:pt x="357" y="151"/>
                      <a:pt x="319" y="143"/>
                    </a:cubicBezTo>
                    <a:cubicBezTo>
                      <a:pt x="283" y="135"/>
                      <a:pt x="219" y="120"/>
                      <a:pt x="166" y="120"/>
                    </a:cubicBezTo>
                    <a:cubicBezTo>
                      <a:pt x="113" y="120"/>
                      <a:pt x="30" y="130"/>
                      <a:pt x="3" y="144"/>
                    </a:cubicBezTo>
                    <a:lnTo>
                      <a:pt x="6" y="204"/>
                    </a:lnTo>
                    <a:cubicBezTo>
                      <a:pt x="51" y="220"/>
                      <a:pt x="194" y="242"/>
                      <a:pt x="271" y="241"/>
                    </a:cubicBezTo>
                    <a:cubicBezTo>
                      <a:pt x="348" y="240"/>
                      <a:pt x="433" y="212"/>
                      <a:pt x="469" y="20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5" name="Freeform 71"/>
              <p:cNvSpPr>
                <a:spLocks/>
              </p:cNvSpPr>
              <p:nvPr/>
            </p:nvSpPr>
            <p:spPr bwMode="white">
              <a:xfrm rot="-744944">
                <a:off x="811" y="22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6" name="Freeform 72"/>
              <p:cNvSpPr>
                <a:spLocks/>
              </p:cNvSpPr>
              <p:nvPr/>
            </p:nvSpPr>
            <p:spPr bwMode="white">
              <a:xfrm>
                <a:off x="597" y="233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7" name="Freeform 73"/>
              <p:cNvSpPr>
                <a:spLocks/>
              </p:cNvSpPr>
              <p:nvPr/>
            </p:nvSpPr>
            <p:spPr bwMode="white">
              <a:xfrm>
                <a:off x="667" y="0"/>
                <a:ext cx="880" cy="76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76" y="0"/>
                  </a:cxn>
                  <a:cxn ang="0">
                    <a:pos x="705" y="31"/>
                  </a:cxn>
                  <a:cxn ang="0">
                    <a:pos x="619" y="31"/>
                  </a:cxn>
                  <a:cxn ang="0">
                    <a:pos x="636" y="48"/>
                  </a:cxn>
                  <a:cxn ang="0">
                    <a:pos x="549" y="65"/>
                  </a:cxn>
                  <a:cxn ang="0">
                    <a:pos x="272" y="65"/>
                  </a:cxn>
                  <a:cxn ang="0">
                    <a:pos x="83" y="0"/>
                  </a:cxn>
                </a:cxnLst>
                <a:rect l="0" t="0" r="r" b="b"/>
                <a:pathLst>
                  <a:path w="880" h="76">
                    <a:moveTo>
                      <a:pt x="83" y="0"/>
                    </a:moveTo>
                    <a:lnTo>
                      <a:pt x="776" y="0"/>
                    </a:lnTo>
                    <a:cubicBezTo>
                      <a:pt x="880" y="5"/>
                      <a:pt x="731" y="26"/>
                      <a:pt x="705" y="31"/>
                    </a:cubicBezTo>
                    <a:cubicBezTo>
                      <a:pt x="679" y="36"/>
                      <a:pt x="630" y="28"/>
                      <a:pt x="619" y="31"/>
                    </a:cubicBezTo>
                    <a:cubicBezTo>
                      <a:pt x="608" y="34"/>
                      <a:pt x="648" y="42"/>
                      <a:pt x="636" y="48"/>
                    </a:cubicBezTo>
                    <a:cubicBezTo>
                      <a:pt x="624" y="54"/>
                      <a:pt x="610" y="63"/>
                      <a:pt x="549" y="65"/>
                    </a:cubicBezTo>
                    <a:cubicBezTo>
                      <a:pt x="489" y="68"/>
                      <a:pt x="350" y="76"/>
                      <a:pt x="272" y="65"/>
                    </a:cubicBezTo>
                    <a:cubicBezTo>
                      <a:pt x="194" y="54"/>
                      <a:pt x="0" y="7"/>
                      <a:pt x="83" y="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8" name="Freeform 74"/>
              <p:cNvSpPr>
                <a:spLocks/>
              </p:cNvSpPr>
              <p:nvPr/>
            </p:nvSpPr>
            <p:spPr bwMode="white">
              <a:xfrm>
                <a:off x="-14" y="161"/>
                <a:ext cx="544" cy="634"/>
              </a:xfrm>
              <a:custGeom>
                <a:avLst/>
                <a:gdLst/>
                <a:ahLst/>
                <a:cxnLst>
                  <a:cxn ang="0">
                    <a:pos x="504" y="41"/>
                  </a:cxn>
                  <a:cxn ang="0">
                    <a:pos x="322" y="56"/>
                  </a:cxn>
                  <a:cxn ang="0">
                    <a:pos x="17" y="379"/>
                  </a:cxn>
                  <a:cxn ang="0">
                    <a:pos x="14" y="520"/>
                  </a:cxn>
                  <a:cxn ang="0">
                    <a:pos x="126" y="385"/>
                  </a:cxn>
                  <a:cxn ang="0">
                    <a:pos x="309" y="195"/>
                  </a:cxn>
                  <a:cxn ang="0">
                    <a:pos x="454" y="102"/>
                  </a:cxn>
                  <a:cxn ang="0">
                    <a:pos x="467" y="122"/>
                  </a:cxn>
                  <a:cxn ang="0">
                    <a:pos x="364" y="189"/>
                  </a:cxn>
                  <a:cxn ang="0">
                    <a:pos x="228" y="320"/>
                  </a:cxn>
                  <a:cxn ang="0">
                    <a:pos x="41" y="527"/>
                  </a:cxn>
                  <a:cxn ang="0">
                    <a:pos x="17" y="559"/>
                  </a:cxn>
                  <a:cxn ang="0">
                    <a:pos x="14" y="628"/>
                  </a:cxn>
                  <a:cxn ang="0">
                    <a:pos x="43" y="598"/>
                  </a:cxn>
                  <a:cxn ang="0">
                    <a:pos x="271" y="453"/>
                  </a:cxn>
                  <a:cxn ang="0">
                    <a:pos x="495" y="236"/>
                  </a:cxn>
                  <a:cxn ang="0">
                    <a:pos x="543" y="104"/>
                  </a:cxn>
                  <a:cxn ang="0">
                    <a:pos x="504" y="41"/>
                  </a:cxn>
                </a:cxnLst>
                <a:rect l="0" t="0" r="r" b="b"/>
                <a:pathLst>
                  <a:path w="544" h="634">
                    <a:moveTo>
                      <a:pt x="504" y="41"/>
                    </a:moveTo>
                    <a:cubicBezTo>
                      <a:pt x="466" y="33"/>
                      <a:pt x="403" y="0"/>
                      <a:pt x="322" y="56"/>
                    </a:cubicBezTo>
                    <a:cubicBezTo>
                      <a:pt x="241" y="112"/>
                      <a:pt x="68" y="302"/>
                      <a:pt x="17" y="379"/>
                    </a:cubicBezTo>
                    <a:lnTo>
                      <a:pt x="14" y="520"/>
                    </a:lnTo>
                    <a:cubicBezTo>
                      <a:pt x="32" y="521"/>
                      <a:pt x="77" y="439"/>
                      <a:pt x="126" y="385"/>
                    </a:cubicBezTo>
                    <a:cubicBezTo>
                      <a:pt x="175" y="331"/>
                      <a:pt x="255" y="241"/>
                      <a:pt x="309" y="195"/>
                    </a:cubicBezTo>
                    <a:cubicBezTo>
                      <a:pt x="364" y="148"/>
                      <a:pt x="428" y="114"/>
                      <a:pt x="454" y="102"/>
                    </a:cubicBezTo>
                    <a:cubicBezTo>
                      <a:pt x="480" y="90"/>
                      <a:pt x="483" y="108"/>
                      <a:pt x="467" y="122"/>
                    </a:cubicBezTo>
                    <a:cubicBezTo>
                      <a:pt x="453" y="138"/>
                      <a:pt x="403" y="156"/>
                      <a:pt x="364" y="189"/>
                    </a:cubicBezTo>
                    <a:cubicBezTo>
                      <a:pt x="324" y="222"/>
                      <a:pt x="283" y="263"/>
                      <a:pt x="228" y="320"/>
                    </a:cubicBezTo>
                    <a:cubicBezTo>
                      <a:pt x="175" y="375"/>
                      <a:pt x="76" y="487"/>
                      <a:pt x="41" y="527"/>
                    </a:cubicBezTo>
                    <a:cubicBezTo>
                      <a:pt x="6" y="567"/>
                      <a:pt x="21" y="542"/>
                      <a:pt x="17" y="559"/>
                    </a:cubicBezTo>
                    <a:cubicBezTo>
                      <a:pt x="13" y="576"/>
                      <a:pt x="10" y="622"/>
                      <a:pt x="14" y="628"/>
                    </a:cubicBezTo>
                    <a:cubicBezTo>
                      <a:pt x="18" y="634"/>
                      <a:pt x="0" y="627"/>
                      <a:pt x="43" y="598"/>
                    </a:cubicBezTo>
                    <a:cubicBezTo>
                      <a:pt x="86" y="569"/>
                      <a:pt x="195" y="514"/>
                      <a:pt x="271" y="453"/>
                    </a:cubicBezTo>
                    <a:cubicBezTo>
                      <a:pt x="345" y="392"/>
                      <a:pt x="450" y="294"/>
                      <a:pt x="495" y="236"/>
                    </a:cubicBezTo>
                    <a:cubicBezTo>
                      <a:pt x="541" y="178"/>
                      <a:pt x="541" y="136"/>
                      <a:pt x="543" y="104"/>
                    </a:cubicBezTo>
                    <a:cubicBezTo>
                      <a:pt x="544" y="72"/>
                      <a:pt x="540" y="49"/>
                      <a:pt x="50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9" name="Freeform 75"/>
              <p:cNvSpPr>
                <a:spLocks/>
              </p:cNvSpPr>
              <p:nvPr/>
            </p:nvSpPr>
            <p:spPr bwMode="white">
              <a:xfrm>
                <a:off x="0" y="0"/>
                <a:ext cx="499" cy="186"/>
              </a:xfrm>
              <a:custGeom>
                <a:avLst/>
                <a:gdLst/>
                <a:ahLst/>
                <a:cxnLst>
                  <a:cxn ang="0">
                    <a:pos x="462" y="144"/>
                  </a:cxn>
                  <a:cxn ang="0">
                    <a:pos x="485" y="112"/>
                  </a:cxn>
                  <a:cxn ang="0">
                    <a:pos x="474" y="58"/>
                  </a:cxn>
                  <a:cxn ang="0">
                    <a:pos x="411" y="3"/>
                  </a:cxn>
                  <a:cxn ang="0">
                    <a:pos x="0" y="0"/>
                  </a:cxn>
                  <a:cxn ang="0">
                    <a:pos x="3" y="60"/>
                  </a:cxn>
                  <a:cxn ang="0">
                    <a:pos x="162" y="47"/>
                  </a:cxn>
                  <a:cxn ang="0">
                    <a:pos x="333" y="73"/>
                  </a:cxn>
                  <a:cxn ang="0">
                    <a:pos x="382" y="97"/>
                  </a:cxn>
                  <a:cxn ang="0">
                    <a:pos x="379" y="114"/>
                  </a:cxn>
                  <a:cxn ang="0">
                    <a:pos x="312" y="87"/>
                  </a:cxn>
                  <a:cxn ang="0">
                    <a:pos x="159" y="64"/>
                  </a:cxn>
                  <a:cxn ang="0">
                    <a:pos x="3" y="87"/>
                  </a:cxn>
                  <a:cxn ang="0">
                    <a:pos x="3" y="150"/>
                  </a:cxn>
                  <a:cxn ang="0">
                    <a:pos x="264" y="185"/>
                  </a:cxn>
                  <a:cxn ang="0">
                    <a:pos x="462" y="144"/>
                  </a:cxn>
                </a:cxnLst>
                <a:rect l="0" t="0" r="r" b="b"/>
                <a:pathLst>
                  <a:path w="499" h="186">
                    <a:moveTo>
                      <a:pt x="462" y="144"/>
                    </a:moveTo>
                    <a:cubicBezTo>
                      <a:pt x="499" y="132"/>
                      <a:pt x="483" y="126"/>
                      <a:pt x="485" y="112"/>
                    </a:cubicBezTo>
                    <a:cubicBezTo>
                      <a:pt x="487" y="99"/>
                      <a:pt x="486" y="76"/>
                      <a:pt x="474" y="58"/>
                    </a:cubicBezTo>
                    <a:cubicBezTo>
                      <a:pt x="462" y="40"/>
                      <a:pt x="490" y="13"/>
                      <a:pt x="411" y="3"/>
                    </a:cubicBezTo>
                    <a:lnTo>
                      <a:pt x="0" y="0"/>
                    </a:lnTo>
                    <a:lnTo>
                      <a:pt x="3" y="60"/>
                    </a:lnTo>
                    <a:cubicBezTo>
                      <a:pt x="30" y="68"/>
                      <a:pt x="107" y="45"/>
                      <a:pt x="162" y="47"/>
                    </a:cubicBezTo>
                    <a:cubicBezTo>
                      <a:pt x="217" y="49"/>
                      <a:pt x="296" y="64"/>
                      <a:pt x="333" y="73"/>
                    </a:cubicBezTo>
                    <a:cubicBezTo>
                      <a:pt x="369" y="81"/>
                      <a:pt x="374" y="90"/>
                      <a:pt x="382" y="97"/>
                    </a:cubicBezTo>
                    <a:cubicBezTo>
                      <a:pt x="389" y="104"/>
                      <a:pt x="390" y="116"/>
                      <a:pt x="379" y="114"/>
                    </a:cubicBezTo>
                    <a:cubicBezTo>
                      <a:pt x="367" y="112"/>
                      <a:pt x="350" y="95"/>
                      <a:pt x="312" y="87"/>
                    </a:cubicBezTo>
                    <a:cubicBezTo>
                      <a:pt x="276" y="79"/>
                      <a:pt x="210" y="64"/>
                      <a:pt x="159" y="64"/>
                    </a:cubicBezTo>
                    <a:cubicBezTo>
                      <a:pt x="108" y="64"/>
                      <a:pt x="29" y="73"/>
                      <a:pt x="3" y="87"/>
                    </a:cubicBezTo>
                    <a:lnTo>
                      <a:pt x="3" y="150"/>
                    </a:lnTo>
                    <a:cubicBezTo>
                      <a:pt x="46" y="166"/>
                      <a:pt x="188" y="186"/>
                      <a:pt x="264" y="185"/>
                    </a:cubicBezTo>
                    <a:cubicBezTo>
                      <a:pt x="340" y="184"/>
                      <a:pt x="426" y="156"/>
                      <a:pt x="462" y="14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5" name="Group 76"/>
              <p:cNvGrpSpPr>
                <a:grpSpLocks/>
              </p:cNvGrpSpPr>
              <p:nvPr/>
            </p:nvGrpSpPr>
            <p:grpSpPr bwMode="auto">
              <a:xfrm>
                <a:off x="1485" y="2469"/>
                <a:ext cx="930" cy="764"/>
                <a:chOff x="3387" y="1456"/>
                <a:chExt cx="1707" cy="1402"/>
              </a:xfrm>
            </p:grpSpPr>
            <p:sp>
              <p:nvSpPr>
                <p:cNvPr id="1101" name="Freeform 77"/>
                <p:cNvSpPr>
                  <a:spLocks/>
                </p:cNvSpPr>
                <p:nvPr/>
              </p:nvSpPr>
              <p:spPr bwMode="white">
                <a:xfrm rot="21428822" flipH="1">
                  <a:off x="3387" y="1658"/>
                  <a:ext cx="707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white">
                <a:xfrm rot="-744944">
                  <a:off x="4387" y="1456"/>
                  <a:ext cx="707" cy="1015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white">
                <a:xfrm>
                  <a:off x="4086" y="1695"/>
                  <a:ext cx="474" cy="1163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66" name="Group 80"/>
              <p:cNvGrpSpPr>
                <a:grpSpLocks/>
              </p:cNvGrpSpPr>
              <p:nvPr/>
            </p:nvGrpSpPr>
            <p:grpSpPr bwMode="auto">
              <a:xfrm>
                <a:off x="1500" y="90"/>
                <a:ext cx="930" cy="764"/>
                <a:chOff x="3387" y="1456"/>
                <a:chExt cx="1707" cy="1402"/>
              </a:xfrm>
            </p:grpSpPr>
            <p:sp>
              <p:nvSpPr>
                <p:cNvPr id="1105" name="Freeform 81"/>
                <p:cNvSpPr>
                  <a:spLocks/>
                </p:cNvSpPr>
                <p:nvPr/>
              </p:nvSpPr>
              <p:spPr bwMode="white">
                <a:xfrm rot="21428822" flipH="1">
                  <a:off x="3387" y="1658"/>
                  <a:ext cx="707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white">
                <a:xfrm rot="-744944">
                  <a:off x="4387" y="1456"/>
                  <a:ext cx="707" cy="1015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white">
                <a:xfrm>
                  <a:off x="4086" y="1695"/>
                  <a:ext cx="474" cy="1163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108" name="Freeform 84"/>
              <p:cNvSpPr>
                <a:spLocks/>
              </p:cNvSpPr>
              <p:nvPr/>
            </p:nvSpPr>
            <p:spPr bwMode="white">
              <a:xfrm>
                <a:off x="2998" y="3579"/>
                <a:ext cx="678" cy="738"/>
              </a:xfrm>
              <a:custGeom>
                <a:avLst/>
                <a:gdLst/>
                <a:ahLst/>
                <a:cxnLst>
                  <a:cxn ang="0">
                    <a:pos x="577" y="17"/>
                  </a:cxn>
                  <a:cxn ang="0">
                    <a:pos x="341" y="100"/>
                  </a:cxn>
                  <a:cxn ang="0">
                    <a:pos x="54" y="621"/>
                  </a:cxn>
                  <a:cxn ang="0">
                    <a:pos x="17" y="735"/>
                  </a:cxn>
                  <a:cxn ang="0">
                    <a:pos x="140" y="738"/>
                  </a:cxn>
                  <a:cxn ang="0">
                    <a:pos x="198" y="614"/>
                  </a:cxn>
                  <a:cxn ang="0">
                    <a:pos x="375" y="292"/>
                  </a:cxn>
                  <a:cxn ang="0">
                    <a:pos x="534" y="115"/>
                  </a:cxn>
                  <a:cxn ang="0">
                    <a:pos x="559" y="138"/>
                  </a:cxn>
                  <a:cxn ang="0">
                    <a:pos x="445" y="264"/>
                  </a:cxn>
                  <a:cxn ang="0">
                    <a:pos x="311" y="487"/>
                  </a:cxn>
                  <a:cxn ang="0">
                    <a:pos x="188" y="738"/>
                  </a:cxn>
                  <a:cxn ang="0">
                    <a:pos x="353" y="738"/>
                  </a:cxn>
                  <a:cxn ang="0">
                    <a:pos x="417" y="651"/>
                  </a:cxn>
                  <a:cxn ang="0">
                    <a:pos x="638" y="279"/>
                  </a:cxn>
                  <a:cxn ang="0">
                    <a:pos x="653" y="85"/>
                  </a:cxn>
                  <a:cxn ang="0">
                    <a:pos x="577" y="17"/>
                  </a:cxn>
                </a:cxnLst>
                <a:rect l="0" t="0" r="r" b="b"/>
                <a:pathLst>
                  <a:path w="678" h="738">
                    <a:moveTo>
                      <a:pt x="577" y="17"/>
                    </a:moveTo>
                    <a:cubicBezTo>
                      <a:pt x="525" y="19"/>
                      <a:pt x="428" y="0"/>
                      <a:pt x="341" y="100"/>
                    </a:cubicBezTo>
                    <a:cubicBezTo>
                      <a:pt x="253" y="202"/>
                      <a:pt x="108" y="515"/>
                      <a:pt x="54" y="621"/>
                    </a:cubicBezTo>
                    <a:cubicBezTo>
                      <a:pt x="0" y="727"/>
                      <a:pt x="3" y="716"/>
                      <a:pt x="17" y="735"/>
                    </a:cubicBezTo>
                    <a:lnTo>
                      <a:pt x="140" y="738"/>
                    </a:lnTo>
                    <a:cubicBezTo>
                      <a:pt x="170" y="718"/>
                      <a:pt x="159" y="688"/>
                      <a:pt x="198" y="614"/>
                    </a:cubicBezTo>
                    <a:cubicBezTo>
                      <a:pt x="237" y="540"/>
                      <a:pt x="318" y="375"/>
                      <a:pt x="375" y="292"/>
                    </a:cubicBezTo>
                    <a:cubicBezTo>
                      <a:pt x="431" y="209"/>
                      <a:pt x="503" y="140"/>
                      <a:pt x="534" y="115"/>
                    </a:cubicBezTo>
                    <a:cubicBezTo>
                      <a:pt x="565" y="89"/>
                      <a:pt x="574" y="113"/>
                      <a:pt x="559" y="138"/>
                    </a:cubicBezTo>
                    <a:cubicBezTo>
                      <a:pt x="544" y="162"/>
                      <a:pt x="487" y="206"/>
                      <a:pt x="445" y="264"/>
                    </a:cubicBezTo>
                    <a:cubicBezTo>
                      <a:pt x="404" y="323"/>
                      <a:pt x="354" y="408"/>
                      <a:pt x="311" y="487"/>
                    </a:cubicBezTo>
                    <a:cubicBezTo>
                      <a:pt x="268" y="566"/>
                      <a:pt x="181" y="696"/>
                      <a:pt x="188" y="738"/>
                    </a:cubicBezTo>
                    <a:lnTo>
                      <a:pt x="353" y="738"/>
                    </a:lnTo>
                    <a:cubicBezTo>
                      <a:pt x="391" y="724"/>
                      <a:pt x="370" y="727"/>
                      <a:pt x="417" y="651"/>
                    </a:cubicBezTo>
                    <a:cubicBezTo>
                      <a:pt x="464" y="575"/>
                      <a:pt x="599" y="373"/>
                      <a:pt x="638" y="279"/>
                    </a:cubicBezTo>
                    <a:cubicBezTo>
                      <a:pt x="678" y="185"/>
                      <a:pt x="663" y="128"/>
                      <a:pt x="653" y="85"/>
                    </a:cubicBezTo>
                    <a:cubicBezTo>
                      <a:pt x="643" y="41"/>
                      <a:pt x="629" y="14"/>
                      <a:pt x="577" y="17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white">
              <a:xfrm rot="-744944">
                <a:off x="3996" y="3377"/>
                <a:ext cx="729" cy="1047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white">
              <a:xfrm>
                <a:off x="3685" y="3623"/>
                <a:ext cx="472" cy="726"/>
              </a:xfrm>
              <a:custGeom>
                <a:avLst/>
                <a:gdLst/>
                <a:ahLst/>
                <a:cxnLst>
                  <a:cxn ang="0">
                    <a:pos x="116" y="694"/>
                  </a:cxn>
                  <a:cxn ang="0">
                    <a:pos x="41" y="440"/>
                  </a:cxn>
                  <a:cxn ang="0">
                    <a:pos x="6" y="148"/>
                  </a:cxn>
                  <a:cxn ang="0">
                    <a:pos x="78" y="28"/>
                  </a:cxn>
                  <a:cxn ang="0">
                    <a:pos x="222" y="28"/>
                  </a:cxn>
                  <a:cxn ang="0">
                    <a:pos x="317" y="196"/>
                  </a:cxn>
                  <a:cxn ang="0">
                    <a:pos x="437" y="555"/>
                  </a:cxn>
                  <a:cxn ang="0">
                    <a:pos x="458" y="691"/>
                  </a:cxn>
                  <a:cxn ang="0">
                    <a:pos x="350" y="694"/>
                  </a:cxn>
                  <a:cxn ang="0">
                    <a:pos x="341" y="651"/>
                  </a:cxn>
                  <a:cxn ang="0">
                    <a:pos x="198" y="244"/>
                  </a:cxn>
                  <a:cxn ang="0">
                    <a:pos x="150" y="172"/>
                  </a:cxn>
                  <a:cxn ang="0">
                    <a:pos x="150" y="220"/>
                  </a:cxn>
                  <a:cxn ang="0">
                    <a:pos x="269" y="531"/>
                  </a:cxn>
                  <a:cxn ang="0">
                    <a:pos x="311" y="691"/>
                  </a:cxn>
                  <a:cxn ang="0">
                    <a:pos x="116" y="694"/>
                  </a:cxn>
                </a:cxnLst>
                <a:rect l="0" t="0" r="r" b="b"/>
                <a:pathLst>
                  <a:path w="472" h="726">
                    <a:moveTo>
                      <a:pt x="116" y="694"/>
                    </a:moveTo>
                    <a:cubicBezTo>
                      <a:pt x="71" y="652"/>
                      <a:pt x="59" y="531"/>
                      <a:pt x="41" y="440"/>
                    </a:cubicBezTo>
                    <a:cubicBezTo>
                      <a:pt x="23" y="349"/>
                      <a:pt x="0" y="216"/>
                      <a:pt x="6" y="148"/>
                    </a:cubicBezTo>
                    <a:cubicBezTo>
                      <a:pt x="12" y="79"/>
                      <a:pt x="42" y="48"/>
                      <a:pt x="78" y="28"/>
                    </a:cubicBezTo>
                    <a:cubicBezTo>
                      <a:pt x="114" y="8"/>
                      <a:pt x="182" y="0"/>
                      <a:pt x="222" y="28"/>
                    </a:cubicBezTo>
                    <a:cubicBezTo>
                      <a:pt x="261" y="56"/>
                      <a:pt x="281" y="108"/>
                      <a:pt x="317" y="196"/>
                    </a:cubicBezTo>
                    <a:cubicBezTo>
                      <a:pt x="353" y="284"/>
                      <a:pt x="414" y="473"/>
                      <a:pt x="437" y="555"/>
                    </a:cubicBezTo>
                    <a:cubicBezTo>
                      <a:pt x="460" y="637"/>
                      <a:pt x="472" y="668"/>
                      <a:pt x="458" y="691"/>
                    </a:cubicBezTo>
                    <a:lnTo>
                      <a:pt x="350" y="694"/>
                    </a:lnTo>
                    <a:cubicBezTo>
                      <a:pt x="331" y="687"/>
                      <a:pt x="366" y="726"/>
                      <a:pt x="341" y="651"/>
                    </a:cubicBezTo>
                    <a:cubicBezTo>
                      <a:pt x="316" y="576"/>
                      <a:pt x="230" y="323"/>
                      <a:pt x="198" y="244"/>
                    </a:cubicBezTo>
                    <a:cubicBezTo>
                      <a:pt x="166" y="164"/>
                      <a:pt x="158" y="176"/>
                      <a:pt x="150" y="172"/>
                    </a:cubicBezTo>
                    <a:cubicBezTo>
                      <a:pt x="142" y="168"/>
                      <a:pt x="130" y="160"/>
                      <a:pt x="150" y="220"/>
                    </a:cubicBezTo>
                    <a:cubicBezTo>
                      <a:pt x="170" y="280"/>
                      <a:pt x="242" y="453"/>
                      <a:pt x="269" y="531"/>
                    </a:cubicBezTo>
                    <a:cubicBezTo>
                      <a:pt x="296" y="609"/>
                      <a:pt x="337" y="664"/>
                      <a:pt x="311" y="691"/>
                    </a:cubicBezTo>
                    <a:lnTo>
                      <a:pt x="116" y="694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70" name="Group 87"/>
              <p:cNvGrpSpPr>
                <a:grpSpLocks/>
              </p:cNvGrpSpPr>
              <p:nvPr/>
            </p:nvGrpSpPr>
            <p:grpSpPr bwMode="auto">
              <a:xfrm>
                <a:off x="3959" y="330"/>
                <a:ext cx="1724" cy="1316"/>
                <a:chOff x="196" y="1100"/>
                <a:chExt cx="2234" cy="1706"/>
              </a:xfrm>
            </p:grpSpPr>
            <p:sp>
              <p:nvSpPr>
                <p:cNvPr id="1112" name="Freeform 88"/>
                <p:cNvSpPr>
                  <a:spLocks/>
                </p:cNvSpPr>
                <p:nvPr/>
              </p:nvSpPr>
              <p:spPr bwMode="white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3" name="Freeform 89"/>
                <p:cNvSpPr>
                  <a:spLocks/>
                </p:cNvSpPr>
                <p:nvPr/>
              </p:nvSpPr>
              <p:spPr bwMode="white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4" name="Freeform 90"/>
                <p:cNvSpPr>
                  <a:spLocks/>
                </p:cNvSpPr>
                <p:nvPr/>
              </p:nvSpPr>
              <p:spPr bwMode="white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5" name="Freeform 91"/>
                <p:cNvSpPr>
                  <a:spLocks/>
                </p:cNvSpPr>
                <p:nvPr/>
              </p:nvSpPr>
              <p:spPr bwMode="white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6" name="Freeform 92"/>
                <p:cNvSpPr>
                  <a:spLocks/>
                </p:cNvSpPr>
                <p:nvPr/>
              </p:nvSpPr>
              <p:spPr bwMode="white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71" name="Group 93"/>
              <p:cNvGrpSpPr>
                <a:grpSpLocks/>
              </p:cNvGrpSpPr>
              <p:nvPr/>
            </p:nvGrpSpPr>
            <p:grpSpPr bwMode="auto">
              <a:xfrm>
                <a:off x="151" y="-2"/>
                <a:ext cx="209" cy="4316"/>
                <a:chOff x="1834" y="-2"/>
                <a:chExt cx="209" cy="4316"/>
              </a:xfrm>
            </p:grpSpPr>
            <p:sp>
              <p:nvSpPr>
                <p:cNvPr id="1118" name="Freeform 94"/>
                <p:cNvSpPr>
                  <a:spLocks/>
                </p:cNvSpPr>
                <p:nvPr/>
              </p:nvSpPr>
              <p:spPr bwMode="white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9" name="Freeform 95"/>
                <p:cNvSpPr>
                  <a:spLocks/>
                </p:cNvSpPr>
                <p:nvPr/>
              </p:nvSpPr>
              <p:spPr bwMode="white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120" name="Rectangle 96"/>
            <p:cNvSpPr>
              <a:spLocks noChangeArrowheads="1"/>
            </p:cNvSpPr>
            <p:nvPr/>
          </p:nvSpPr>
          <p:spPr bwMode="gray">
            <a:xfrm>
              <a:off x="813" y="3"/>
              <a:ext cx="4945" cy="95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1" name="Rectangle 97"/>
            <p:cNvSpPr>
              <a:spLocks noChangeArrowheads="1"/>
            </p:cNvSpPr>
            <p:nvPr/>
          </p:nvSpPr>
          <p:spPr bwMode="auto">
            <a:xfrm>
              <a:off x="1963" y="908"/>
              <a:ext cx="3793" cy="5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B054642-67E4-4D87-9290-8EC6FBCD3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wmf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-planete.ru/wp-content/uploads/2012/12/%D0%BC%D0%BE%D1%85-.jp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wmf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wmf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o-planete.ru/wp-content/uploads/2012/12/%D0%B5%D0%BB%D1%8C-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wmf"/><Relationship Id="rId5" Type="http://schemas.openxmlformats.org/officeDocument/2006/relationships/image" Target="../media/image20.png"/><Relationship Id="rId4" Type="http://schemas.openxmlformats.org/officeDocument/2006/relationships/hyperlink" Target="http://o-planete.ru/wp-content/uploads/2012/12/%D0%BF%D0%BE%D0%BA%D1%80%D1%8B%D1%82%D0%BE%D1%81%D0%B5%D0%BC%D0%B5%D0%BD%D0%BD%D1%8B%D0%B5-%D0%BC%D0%B0%D1%80%D0%B3%D0%B0%D1%80%D0%B8%D1%82%D0%BA%D0%B0-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74;&#1077;&#1089;&#1105;&#1083;&#1072;&#1103;%20&#1079;&#1072;&#1088;&#1103;&#1076;&#1082;&#1072;.mp4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du.mob-edu.ru/" TargetMode="External"/><Relationship Id="rId2" Type="http://schemas.openxmlformats.org/officeDocument/2006/relationships/hyperlink" Target="https://kopilkaurokov.ru/biologiya/uroki/biologhiia-6-klass-osnovnyie-etapy-razvitiia-rastitiel-nogho-mir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TIVznmnHo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-planete.ru/wp-content/uploads/2012/12/%D0%B1%D0%B0%D0%BA%D1%82%D0%B5%D1%80%D0%B8%D0%B8-.jpg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6" y="476672"/>
            <a:ext cx="7272924" cy="5400600"/>
          </a:xfrm>
        </p:spPr>
        <p:txBody>
          <a:bodyPr>
            <a:normAutofit fontScale="92500" lnSpcReduction="10000"/>
          </a:bodyPr>
          <a:lstStyle/>
          <a:p>
            <a:pPr marL="44450" algn="ctr">
              <a:lnSpc>
                <a:spcPct val="160000"/>
              </a:lnSpc>
            </a:pPr>
            <a:r>
              <a:rPr lang="ru-RU" sz="2000" dirty="0"/>
              <a:t>Презентация к уроку биологии в </a:t>
            </a:r>
            <a:r>
              <a:rPr lang="ru-RU" sz="2000" dirty="0" smtClean="0"/>
              <a:t>6 классе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ru-RU" sz="2000" dirty="0" smtClean="0"/>
              <a:t>(</a:t>
            </a:r>
            <a:r>
              <a:rPr lang="ru-RU" sz="2000" dirty="0"/>
              <a:t>базовый уровень) ФГОС</a:t>
            </a:r>
          </a:p>
          <a:p>
            <a:pPr marL="44450" algn="ctr">
              <a:lnSpc>
                <a:spcPct val="160000"/>
              </a:lnSpc>
            </a:pPr>
            <a:r>
              <a:rPr lang="ru-RU" sz="2000" dirty="0"/>
              <a:t>по теме </a:t>
            </a:r>
            <a:r>
              <a:rPr lang="ru-RU" altLang="ru-RU" sz="2000" b="1" dirty="0" smtClean="0"/>
              <a:t>«Историческое развитие растительного мира»</a:t>
            </a:r>
            <a:endParaRPr lang="ru-RU" altLang="ru-RU" sz="2000" b="1" dirty="0"/>
          </a:p>
          <a:p>
            <a:pPr marL="44450" algn="ctr">
              <a:lnSpc>
                <a:spcPct val="160000"/>
              </a:lnSpc>
            </a:pPr>
            <a:r>
              <a:rPr lang="ru-RU" altLang="ru-RU" sz="2000" dirty="0"/>
              <a:t>Учебник серии «Алгоритм успеха</a:t>
            </a:r>
            <a:r>
              <a:rPr lang="ru-RU" altLang="ru-RU" sz="2000" dirty="0" smtClean="0"/>
              <a:t>»</a:t>
            </a:r>
            <a:br>
              <a:rPr lang="ru-RU" altLang="ru-RU" sz="2000" dirty="0" smtClean="0"/>
            </a:br>
            <a:r>
              <a:rPr lang="ru-RU" altLang="ru-RU" sz="2000" dirty="0" smtClean="0"/>
              <a:t> </a:t>
            </a:r>
            <a:r>
              <a:rPr lang="ru-RU" altLang="ru-RU" sz="2000" dirty="0"/>
              <a:t>авторы </a:t>
            </a:r>
            <a:r>
              <a:rPr lang="ru-RU" altLang="ru-RU" sz="2000" dirty="0" err="1"/>
              <a:t>И.Н.Пономарёва</a:t>
            </a:r>
            <a:r>
              <a:rPr lang="ru-RU" altLang="ru-RU" sz="2000" dirty="0"/>
              <a:t>, </a:t>
            </a:r>
            <a:r>
              <a:rPr lang="ru-RU" altLang="ru-RU" sz="2000" dirty="0" err="1" smtClean="0"/>
              <a:t>О.А.Корнилова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В.С.Кучменко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– М.:</a:t>
            </a:r>
            <a:r>
              <a:rPr lang="ru-RU" altLang="ru-RU" sz="2000" dirty="0" err="1"/>
              <a:t>Вентана</a:t>
            </a:r>
            <a:r>
              <a:rPr lang="ru-RU" altLang="ru-RU" sz="2000" dirty="0"/>
              <a:t>-Граф, </a:t>
            </a:r>
            <a:r>
              <a:rPr lang="ru-RU" altLang="ru-RU" sz="2000" dirty="0" smtClean="0"/>
              <a:t>2016 </a:t>
            </a:r>
          </a:p>
          <a:p>
            <a:pPr marL="44450" algn="ctr">
              <a:lnSpc>
                <a:spcPct val="160000"/>
              </a:lnSpc>
            </a:pPr>
            <a:endParaRPr lang="ru-RU" altLang="ru-RU" sz="2000" dirty="0" smtClean="0"/>
          </a:p>
          <a:p>
            <a:pPr marL="0" indent="0" algn="r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Автор </a:t>
            </a:r>
            <a:r>
              <a:rPr lang="ru-RU" sz="1400" dirty="0">
                <a:solidFill>
                  <a:schemeClr val="tx1"/>
                </a:solidFill>
              </a:rPr>
              <a:t>материала:</a:t>
            </a:r>
          </a:p>
          <a:p>
            <a:pPr marL="4206875" indent="-73025" algn="r">
              <a:buNone/>
            </a:pPr>
            <a:r>
              <a:rPr lang="ru-RU" sz="1400" i="1" dirty="0">
                <a:solidFill>
                  <a:schemeClr val="tx1"/>
                </a:solidFill>
              </a:rPr>
              <a:t>Медведева  Татьяна Александровна,</a:t>
            </a:r>
            <a:endParaRPr lang="ru-RU" sz="1400" dirty="0">
              <a:solidFill>
                <a:schemeClr val="tx1"/>
              </a:solidFill>
            </a:endParaRPr>
          </a:p>
          <a:p>
            <a:pPr marL="4206875" indent="-73025" algn="r">
              <a:buNone/>
            </a:pPr>
            <a:r>
              <a:rPr lang="ru-RU" sz="1400" i="1" dirty="0">
                <a:solidFill>
                  <a:schemeClr val="tx1"/>
                </a:solidFill>
              </a:rPr>
              <a:t>Учитель биологии</a:t>
            </a:r>
            <a:endParaRPr lang="ru-RU" sz="1400" dirty="0">
              <a:solidFill>
                <a:schemeClr val="tx1"/>
              </a:solidFill>
            </a:endParaRPr>
          </a:p>
          <a:p>
            <a:pPr marL="4206875" indent="-73025" algn="r">
              <a:buNone/>
            </a:pPr>
            <a:r>
              <a:rPr lang="ru-RU" sz="1400" i="1" dirty="0">
                <a:solidFill>
                  <a:schemeClr val="tx1"/>
                </a:solidFill>
              </a:rPr>
              <a:t>Высшей квалификационной категории</a:t>
            </a:r>
            <a:endParaRPr lang="ru-RU" sz="1400" dirty="0">
              <a:solidFill>
                <a:schemeClr val="tx1"/>
              </a:solidFill>
            </a:endParaRPr>
          </a:p>
          <a:p>
            <a:pPr marL="4206875" indent="-73025" algn="r">
              <a:buNone/>
            </a:pPr>
            <a:r>
              <a:rPr lang="ru-RU" sz="1400" i="1" dirty="0">
                <a:solidFill>
                  <a:schemeClr val="tx1"/>
                </a:solidFill>
              </a:rPr>
              <a:t>МБОУ Арбатская СОШ </a:t>
            </a:r>
            <a:endParaRPr lang="ru-RU" sz="1400" dirty="0">
              <a:solidFill>
                <a:schemeClr val="tx1"/>
              </a:solidFill>
            </a:endParaRPr>
          </a:p>
          <a:p>
            <a:pPr marL="4206875" indent="-73025" algn="r">
              <a:buNone/>
            </a:pPr>
            <a:r>
              <a:rPr lang="ru-RU" sz="1400" i="1" dirty="0" err="1">
                <a:solidFill>
                  <a:schemeClr val="tx1"/>
                </a:solidFill>
              </a:rPr>
              <a:t>Таштыпского</a:t>
            </a:r>
            <a:r>
              <a:rPr lang="ru-RU" sz="1400" i="1" dirty="0">
                <a:solidFill>
                  <a:schemeClr val="tx1"/>
                </a:solidFill>
              </a:rPr>
              <a:t> района </a:t>
            </a:r>
            <a:endParaRPr lang="ru-RU" sz="1400" dirty="0">
              <a:solidFill>
                <a:schemeClr val="tx1"/>
              </a:solidFill>
            </a:endParaRPr>
          </a:p>
          <a:p>
            <a:pPr marL="4206875" indent="-73025" algn="r">
              <a:buNone/>
            </a:pPr>
            <a:r>
              <a:rPr lang="ru-RU" sz="1400" i="1" dirty="0">
                <a:solidFill>
                  <a:schemeClr val="tx1"/>
                </a:solidFill>
              </a:rPr>
              <a:t>Республики Хакасия</a:t>
            </a:r>
            <a:endParaRPr lang="ru-RU" sz="1400" dirty="0">
              <a:solidFill>
                <a:schemeClr val="tx1"/>
              </a:solidFill>
            </a:endParaRPr>
          </a:p>
          <a:p>
            <a:pPr marL="4206875" indent="-73025" algn="r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sz="1400" dirty="0" err="1">
                <a:solidFill>
                  <a:schemeClr val="tx1"/>
                </a:solidFill>
              </a:rPr>
              <a:t>с.Арбаты</a:t>
            </a:r>
            <a:r>
              <a:rPr lang="ru-RU" sz="1400" dirty="0">
                <a:solidFill>
                  <a:schemeClr val="tx1"/>
                </a:solidFill>
              </a:rPr>
              <a:t> – </a:t>
            </a:r>
            <a:r>
              <a:rPr lang="ru-RU" sz="1400" dirty="0" smtClean="0">
                <a:solidFill>
                  <a:schemeClr val="tx1"/>
                </a:solidFill>
              </a:rPr>
              <a:t>2018г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ru-RU" b="1" dirty="0" smtClean="0"/>
              <a:t>Развитие растительного мира на Земле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616948"/>
              </p:ext>
            </p:extLst>
          </p:nvPr>
        </p:nvGraphicFramePr>
        <p:xfrm>
          <a:off x="54546" y="1556792"/>
          <a:ext cx="9089454" cy="50777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05616"/>
                <a:gridCol w="2117343"/>
                <a:gridCol w="306649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Ступени развития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Среда обитания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Время возникновения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Возникновение жизни на земле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Водная</a:t>
                      </a:r>
                      <a:endParaRPr lang="ru-RU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2-3 млрд. </a:t>
                      </a:r>
                      <a:r>
                        <a:rPr lang="ru-RU" sz="1800" b="1" dirty="0" smtClean="0">
                          <a:effectLst/>
                        </a:rPr>
                        <a:t>лет </a:t>
                      </a:r>
                      <a:r>
                        <a:rPr lang="ru-RU" sz="1800" b="1" dirty="0">
                          <a:effectLst/>
                        </a:rPr>
                        <a:t>назад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Возникновение и господство водорослей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Водная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1,5 – 2 млрд. лет назад.</a:t>
                      </a:r>
                      <a:endParaRPr lang="ru-RU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Выход растений на сушу</a:t>
                      </a:r>
                      <a:endParaRPr lang="ru-RU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Наземно-водная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350-400 млн. лет назад.</a:t>
                      </a:r>
                      <a:endParaRPr lang="ru-RU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Возникновение и господство папоротникообразных</a:t>
                      </a:r>
                      <a:endParaRPr lang="ru-RU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Наземная влажная</a:t>
                      </a:r>
                      <a:endParaRPr lang="ru-RU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300 млн. лет назад</a:t>
                      </a:r>
                      <a:endParaRPr lang="ru-RU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Возникновение и господство голосеменных</a:t>
                      </a:r>
                      <a:endParaRPr lang="ru-RU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Сухопутная</a:t>
                      </a:r>
                      <a:endParaRPr lang="ru-RU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Свыше 200 млн. лет назад</a:t>
                      </a:r>
                      <a:endParaRPr lang="ru-RU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Возникновение и господство </a:t>
                      </a:r>
                      <a:r>
                        <a:rPr lang="ru-RU" sz="1800" b="1" dirty="0" smtClean="0">
                          <a:effectLst/>
                        </a:rPr>
                        <a:t>покрытосеменных</a:t>
                      </a:r>
                      <a:endParaRPr lang="ru-RU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Сухопутная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Около 120 млн. лет назад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 useBgFill="1">
        <p:nvSpPr>
          <p:cNvPr id="3" name="Прямоугольник 2"/>
          <p:cNvSpPr/>
          <p:nvPr/>
        </p:nvSpPr>
        <p:spPr>
          <a:xfrm>
            <a:off x="35496" y="2348880"/>
            <a:ext cx="39239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35496" y="2780928"/>
            <a:ext cx="39239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Прямоугольник 5"/>
          <p:cNvSpPr/>
          <p:nvPr/>
        </p:nvSpPr>
        <p:spPr>
          <a:xfrm>
            <a:off x="35496" y="3573016"/>
            <a:ext cx="39239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35496" y="4293096"/>
            <a:ext cx="39239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35496" y="5085184"/>
            <a:ext cx="39239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35496" y="5877272"/>
            <a:ext cx="39239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3959424" y="2348880"/>
            <a:ext cx="21247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1" name="Прямоугольник 10"/>
          <p:cNvSpPr/>
          <p:nvPr/>
        </p:nvSpPr>
        <p:spPr>
          <a:xfrm>
            <a:off x="6099398" y="2348880"/>
            <a:ext cx="304460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3959424" y="2780928"/>
            <a:ext cx="21247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6099398" y="2780928"/>
            <a:ext cx="304460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3959424" y="3573016"/>
            <a:ext cx="21247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5" name="Прямоугольник 14"/>
          <p:cNvSpPr/>
          <p:nvPr/>
        </p:nvSpPr>
        <p:spPr>
          <a:xfrm>
            <a:off x="6099398" y="3573016"/>
            <a:ext cx="304460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6" name="Прямоугольник 15"/>
          <p:cNvSpPr/>
          <p:nvPr/>
        </p:nvSpPr>
        <p:spPr>
          <a:xfrm>
            <a:off x="3948795" y="4302992"/>
            <a:ext cx="2135373" cy="782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7" name="Прямоугольник 16"/>
          <p:cNvSpPr/>
          <p:nvPr/>
        </p:nvSpPr>
        <p:spPr>
          <a:xfrm>
            <a:off x="6084168" y="4302992"/>
            <a:ext cx="3059832" cy="782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8" name="Прямоугольник 17"/>
          <p:cNvSpPr/>
          <p:nvPr/>
        </p:nvSpPr>
        <p:spPr>
          <a:xfrm>
            <a:off x="3948795" y="5095081"/>
            <a:ext cx="2135373" cy="782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9" name="Прямоугольник 18"/>
          <p:cNvSpPr/>
          <p:nvPr/>
        </p:nvSpPr>
        <p:spPr>
          <a:xfrm>
            <a:off x="6099398" y="5085184"/>
            <a:ext cx="3059832" cy="782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0" name="Прямоугольник 19"/>
          <p:cNvSpPr/>
          <p:nvPr/>
        </p:nvSpPr>
        <p:spPr>
          <a:xfrm>
            <a:off x="3959424" y="5877272"/>
            <a:ext cx="21247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1" name="Прямоугольник 20"/>
          <p:cNvSpPr/>
          <p:nvPr/>
        </p:nvSpPr>
        <p:spPr>
          <a:xfrm>
            <a:off x="6099398" y="5846216"/>
            <a:ext cx="3044602" cy="751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44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ru-RU" b="1" dirty="0" smtClean="0"/>
              <a:t>Развитие растительного мира на Земле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241171"/>
              </p:ext>
            </p:extLst>
          </p:nvPr>
        </p:nvGraphicFramePr>
        <p:xfrm>
          <a:off x="54546" y="1556792"/>
          <a:ext cx="9089454" cy="469216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05616"/>
                <a:gridCol w="2117343"/>
                <a:gridCol w="306649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Ступени развития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Среда обитания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Время возникновения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Возникновение жизни на земле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Водная</a:t>
                      </a:r>
                      <a:endParaRPr lang="ru-RU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2-3 млрд. </a:t>
                      </a:r>
                      <a:r>
                        <a:rPr lang="ru-RU" sz="1800" b="1" dirty="0" smtClean="0">
                          <a:effectLst/>
                        </a:rPr>
                        <a:t>лет </a:t>
                      </a:r>
                      <a:r>
                        <a:rPr lang="ru-RU" sz="1800" b="1" dirty="0">
                          <a:effectLst/>
                        </a:rPr>
                        <a:t>назад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Возникновение и господство водорослей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Водная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1,5 – 2 млрд. лет назад.</a:t>
                      </a:r>
                      <a:endParaRPr lang="ru-RU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Выход растений на сушу</a:t>
                      </a:r>
                      <a:endParaRPr lang="ru-RU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Наземно-водная</a:t>
                      </a:r>
                      <a:endParaRPr lang="ru-RU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350-400 млн. лет назад.</a:t>
                      </a:r>
                      <a:endParaRPr lang="ru-RU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Возникновение и господство папоротникообразных</a:t>
                      </a:r>
                      <a:endParaRPr lang="ru-RU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Наземная влажная</a:t>
                      </a:r>
                      <a:endParaRPr lang="ru-RU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300 млн. лет назад</a:t>
                      </a:r>
                      <a:endParaRPr lang="ru-RU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Возникновение и господство голосеменных</a:t>
                      </a:r>
                      <a:endParaRPr lang="ru-RU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Сухопутная</a:t>
                      </a:r>
                      <a:endParaRPr lang="ru-RU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Свыше 200 млн. лет назад</a:t>
                      </a:r>
                      <a:endParaRPr lang="ru-RU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Возникновение и господство </a:t>
                      </a:r>
                      <a:r>
                        <a:rPr lang="ru-RU" sz="1800" b="1" dirty="0" smtClean="0">
                          <a:effectLst/>
                        </a:rPr>
                        <a:t>покрытосеменных</a:t>
                      </a:r>
                      <a:endParaRPr lang="ru-RU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Сухопутная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Около 120 млн. лет назад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4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77" y="257521"/>
            <a:ext cx="8229600" cy="1143000"/>
          </a:xfrm>
        </p:spPr>
        <p:txBody>
          <a:bodyPr/>
          <a:lstStyle/>
          <a:p>
            <a:r>
              <a:rPr lang="ru-RU" b="1" dirty="0" smtClean="0"/>
              <a:t>Выход растений на сушу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80" y="1556792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Когда?..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Благодаря какому процессу?..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Почему первой начала обособляться корневая система?....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938780" y="188640"/>
            <a:ext cx="1147961" cy="1178634"/>
            <a:chOff x="7524044" y="619897"/>
            <a:chExt cx="1615714" cy="132343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044" y="764704"/>
              <a:ext cx="1615714" cy="1033827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740352" y="619897"/>
              <a:ext cx="896023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?</a:t>
              </a:r>
              <a:endParaRPr lang="ru-RU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267744" y="1628800"/>
            <a:ext cx="559719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Около 350-450 млн. </a:t>
            </a:r>
            <a:r>
              <a:rPr lang="ru-RU" sz="2800" b="1" dirty="0">
                <a:solidFill>
                  <a:schemeClr val="tx2"/>
                </a:solidFill>
              </a:rPr>
              <a:t>лет назад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34768" y="2264894"/>
            <a:ext cx="275197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Фотосинтезу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208863"/>
            <a:ext cx="896793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Основная часть растения оказалась на суше, и организм больше не мог поглощать питательные вещества привычным способом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29" y="1393930"/>
            <a:ext cx="7318837" cy="548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79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77" y="257521"/>
            <a:ext cx="8229600" cy="1143000"/>
          </a:xfrm>
        </p:spPr>
        <p:txBody>
          <a:bodyPr/>
          <a:lstStyle/>
          <a:p>
            <a:r>
              <a:rPr lang="ru-RU" b="1" dirty="0" smtClean="0"/>
              <a:t>Выход растений на сушу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80" y="1556792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Когда?..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Благодаря какому процессу?..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Почему первой начала обособляться корневая система?....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938780" y="188640"/>
            <a:ext cx="1147961" cy="1178634"/>
            <a:chOff x="7524044" y="619897"/>
            <a:chExt cx="1615714" cy="132343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044" y="764704"/>
              <a:ext cx="1615714" cy="1033827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740352" y="619897"/>
              <a:ext cx="896023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?</a:t>
              </a:r>
              <a:endParaRPr lang="ru-RU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267744" y="1628800"/>
            <a:ext cx="559719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Около 350-450 млн. </a:t>
            </a:r>
            <a:r>
              <a:rPr lang="ru-RU" sz="2800" b="1" dirty="0">
                <a:solidFill>
                  <a:schemeClr val="tx2"/>
                </a:solidFill>
              </a:rPr>
              <a:t>лет назад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34768" y="2264894"/>
            <a:ext cx="275197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Фотосинтезу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208863"/>
            <a:ext cx="896793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Основная часть растения оказалась на суше, и организм больше не мог поглощать питательные вещества привычным способом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57449"/>
            <a:ext cx="2547717" cy="1909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7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0" y="257521"/>
            <a:ext cx="8229600" cy="1143000"/>
          </a:xfrm>
        </p:spPr>
        <p:txBody>
          <a:bodyPr/>
          <a:lstStyle/>
          <a:p>
            <a:r>
              <a:rPr lang="ru-RU" b="1" dirty="0" smtClean="0"/>
              <a:t>Развитие растительного мира</a:t>
            </a:r>
            <a:endParaRPr lang="ru-RU" b="1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297713" cy="2560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static-interneturok.cdnvideo.ru/content/konspekt_image/290302/b623fef0_9b8f_0133_8f7e_12313c0dade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628800"/>
            <a:ext cx="4176464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https://static-interneturok.cdnvideo.ru/content/konspekt_image/290303/b702e730_9b8f_0133_8f7f_12313c0dade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r="27237"/>
          <a:stretch/>
        </p:blipFill>
        <p:spPr bwMode="auto">
          <a:xfrm>
            <a:off x="3241803" y="3571344"/>
            <a:ext cx="2430967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9" name="Группа 8"/>
          <p:cNvGrpSpPr/>
          <p:nvPr/>
        </p:nvGrpSpPr>
        <p:grpSpPr>
          <a:xfrm>
            <a:off x="8092466" y="188640"/>
            <a:ext cx="1147961" cy="1178634"/>
            <a:chOff x="7524044" y="619897"/>
            <a:chExt cx="1615714" cy="132343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044" y="764704"/>
              <a:ext cx="1615714" cy="1033827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740352" y="619897"/>
              <a:ext cx="896023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?</a:t>
              </a:r>
              <a:endParaRPr lang="ru-RU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5536" y="4149080"/>
            <a:ext cx="2016224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водоросли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16420" y="4149080"/>
            <a:ext cx="2820075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пример ризоидов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28840" y="6370364"/>
            <a:ext cx="1897618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риниофиты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1069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Развитие растительного мира</a:t>
            </a:r>
            <a:endParaRPr lang="ru-RU" b="1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14500"/>
            <a:ext cx="3834745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мох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14500"/>
            <a:ext cx="3797048" cy="2866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7938780" y="188640"/>
            <a:ext cx="1147961" cy="1178634"/>
            <a:chOff x="7524044" y="619897"/>
            <a:chExt cx="1615714" cy="132343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044" y="764704"/>
              <a:ext cx="1615714" cy="1033827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740352" y="619897"/>
              <a:ext cx="896023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?</a:t>
              </a:r>
              <a:endParaRPr lang="ru-RU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86104" y="4811773"/>
            <a:ext cx="1897618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лишайники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4811773"/>
            <a:ext cx="3148976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мхи и печёночники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0092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720080"/>
          </a:xfrm>
        </p:spPr>
        <p:txBody>
          <a:bodyPr/>
          <a:lstStyle/>
          <a:p>
            <a:r>
              <a:rPr lang="ru-RU" sz="4000" b="1" dirty="0" smtClean="0"/>
              <a:t>Развитие растительного мира</a:t>
            </a:r>
            <a:endParaRPr lang="ru-RU" sz="4000" b="1" dirty="0"/>
          </a:p>
        </p:txBody>
      </p:sp>
      <p:pic>
        <p:nvPicPr>
          <p:cNvPr id="6" name="Рисунок 5" descr="https://static-interneturok.cdnvideo.ru/content/konspekt_image/290304/b7de3e60_9b8f_0133_8f80_12313c0dade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32" y="1300958"/>
            <a:ext cx="4122009" cy="29083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Рисунок 6" descr="https://static-interneturok.cdnvideo.ru/content/konspekt_image/290305/b8bfee50_9b8f_0133_8f81_12313c0dade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67274"/>
            <a:ext cx="4248472" cy="2882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https://static-interneturok.cdnvideo.ru/content/konspekt_image/290306/b99a9ad0_9b8f_0133_8f82_12313c0dade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4" y="4335735"/>
            <a:ext cx="3371850" cy="2238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9" name="Группа 8"/>
          <p:cNvGrpSpPr/>
          <p:nvPr/>
        </p:nvGrpSpPr>
        <p:grpSpPr>
          <a:xfrm>
            <a:off x="7938780" y="188640"/>
            <a:ext cx="1147961" cy="1178634"/>
            <a:chOff x="7524044" y="619897"/>
            <a:chExt cx="1615714" cy="132343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044" y="764704"/>
              <a:ext cx="1615714" cy="1033827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740352" y="619897"/>
              <a:ext cx="896023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?</a:t>
              </a:r>
              <a:endParaRPr lang="ru-RU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2511" y="3777288"/>
            <a:ext cx="1897618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папоротники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05292" y="3880271"/>
            <a:ext cx="1897618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хвощи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8894" y="6204778"/>
            <a:ext cx="1897618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плауны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40760" y="5301208"/>
            <a:ext cx="4951720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Папоротникообразные размножаются спорами</a:t>
            </a:r>
            <a:r>
              <a:rPr lang="ru-RU" dirty="0"/>
              <a:t>, хорошо приспосабливаются к окружающей среде, разнообразны, при </a:t>
            </a:r>
            <a:r>
              <a:rPr lang="ru-RU" dirty="0" smtClean="0"/>
              <a:t>размножении зависят </a:t>
            </a:r>
            <a:r>
              <a:rPr lang="ru-RU" dirty="0"/>
              <a:t>от </a:t>
            </a:r>
            <a:r>
              <a:rPr lang="ru-RU" dirty="0" smtClean="0"/>
              <a:t>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4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03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Развитие растительного мира</a:t>
            </a:r>
            <a:endParaRPr lang="ru-RU" b="1" dirty="0"/>
          </a:p>
        </p:txBody>
      </p:sp>
      <p:pic>
        <p:nvPicPr>
          <p:cNvPr id="9" name="Рисунок 8" descr="ель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9158"/>
            <a:ext cx="4320480" cy="27796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покрытосеменные (маргаритка)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95885"/>
            <a:ext cx="4248472" cy="2762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11" name="Группа 10"/>
          <p:cNvGrpSpPr/>
          <p:nvPr/>
        </p:nvGrpSpPr>
        <p:grpSpPr>
          <a:xfrm>
            <a:off x="7938780" y="188640"/>
            <a:ext cx="1147961" cy="1178634"/>
            <a:chOff x="7524044" y="619897"/>
            <a:chExt cx="1615714" cy="132343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044" y="764704"/>
              <a:ext cx="1615714" cy="1033827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7740352" y="619897"/>
              <a:ext cx="896023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?</a:t>
              </a:r>
              <a:endParaRPr lang="ru-RU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83568" y="4522942"/>
            <a:ext cx="3384376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голосеменные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28384" y="4522942"/>
            <a:ext cx="3384376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покрытосеменные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" y="5013176"/>
            <a:ext cx="9130598" cy="1754326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Семенные растения</a:t>
            </a:r>
            <a:r>
              <a:rPr lang="ru-RU" dirty="0"/>
              <a:t> преодолели зависимость от воды при размножении. У семенных растений – спермий, клетки без жгутиков в отличие от папоротникообразных. </a:t>
            </a:r>
            <a:endParaRPr lang="ru-RU" dirty="0" smtClean="0"/>
          </a:p>
          <a:p>
            <a:r>
              <a:rPr lang="ru-RU" dirty="0" smtClean="0"/>
              <a:t>Семенные </a:t>
            </a:r>
            <a:r>
              <a:rPr lang="ru-RU" dirty="0"/>
              <a:t>растения – одни из наиболее совершенных представителей царства растений из-за своего разнообразия и сложного устройства. </a:t>
            </a:r>
            <a:endParaRPr lang="ru-RU" dirty="0" smtClean="0"/>
          </a:p>
          <a:p>
            <a:r>
              <a:rPr lang="ru-RU" b="1" dirty="0" smtClean="0"/>
              <a:t>Покрытосеменные </a:t>
            </a:r>
            <a:r>
              <a:rPr lang="ru-RU" b="1" dirty="0"/>
              <a:t>растения </a:t>
            </a:r>
            <a:r>
              <a:rPr lang="ru-RU" dirty="0"/>
              <a:t>(цветковые)</a:t>
            </a:r>
            <a:r>
              <a:rPr lang="ru-RU" b="1" dirty="0"/>
              <a:t> – </a:t>
            </a:r>
            <a:r>
              <a:rPr lang="ru-RU" dirty="0"/>
              <a:t>венец эволюции царства растений.</a:t>
            </a:r>
          </a:p>
        </p:txBody>
      </p:sp>
    </p:spTree>
    <p:extLst>
      <p:ext uri="{BB962C8B-B14F-4D97-AF65-F5344CB8AC3E}">
        <p14:creationId xmlns:p14="http://schemas.microsoft.com/office/powerpoint/2010/main" val="36744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74"/>
            <a:ext cx="9144000" cy="1143000"/>
          </a:xfrm>
        </p:spPr>
        <p:txBody>
          <a:bodyPr/>
          <a:lstStyle/>
          <a:p>
            <a:r>
              <a:rPr lang="ru-RU" b="1" dirty="0" smtClean="0"/>
              <a:t>Эволюция растительного мира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908719"/>
            <a:ext cx="6912768" cy="50489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934670"/>
            <a:ext cx="8712968" cy="92333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Самые  </a:t>
            </a:r>
            <a:r>
              <a:rPr lang="ru-RU" b="1" dirty="0"/>
              <a:t>важные этапы </a:t>
            </a:r>
            <a:r>
              <a:rPr lang="ru-RU" dirty="0"/>
              <a:t>в эволюции растительного </a:t>
            </a:r>
            <a:r>
              <a:rPr lang="ru-RU" dirty="0" smtClean="0"/>
              <a:t>царства:  </a:t>
            </a:r>
            <a:r>
              <a:rPr lang="ru-RU" dirty="0"/>
              <a:t>от наиболее древних одноклеточных водорослей до отдела цветковых растений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Основные  </a:t>
            </a:r>
            <a:r>
              <a:rPr lang="ru-RU" b="1" dirty="0"/>
              <a:t>отделы </a:t>
            </a:r>
            <a:r>
              <a:rPr lang="ru-RU" dirty="0"/>
              <a:t>растений в порядке появления во время эволюции.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7938779" y="648996"/>
            <a:ext cx="1147961" cy="1178634"/>
            <a:chOff x="7524044" y="619897"/>
            <a:chExt cx="1615714" cy="132343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044" y="764704"/>
              <a:ext cx="1615714" cy="1033827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740352" y="619897"/>
              <a:ext cx="896023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?</a:t>
              </a:r>
              <a:endParaRPr lang="ru-RU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316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Прямоугольник 11"/>
          <p:cNvSpPr/>
          <p:nvPr/>
        </p:nvSpPr>
        <p:spPr>
          <a:xfrm>
            <a:off x="979984" y="188475"/>
            <a:ext cx="8056512" cy="1008112"/>
          </a:xfrm>
          <a:prstGeom prst="rect">
            <a:avLst/>
          </a:prstGeom>
          <a:blipFill dpi="0" rotWithShape="0">
            <a:blip r:embed="rId2">
              <a:lum/>
            </a:blip>
            <a:srcRect/>
            <a:stretch>
              <a:fillRect l="-7231" t="-397348" r="-773903" b="-150806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Немного отдохнём?</a:t>
            </a:r>
            <a:endParaRPr lang="ru-RU" sz="4800" b="1" dirty="0">
              <a:solidFill>
                <a:srgbClr val="FFFFFF"/>
              </a:solidFill>
            </a:endParaRPr>
          </a:p>
        </p:txBody>
      </p:sp>
      <p:pic>
        <p:nvPicPr>
          <p:cNvPr id="2050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20787"/>
          <a:stretch/>
        </p:blipFill>
        <p:spPr bwMode="auto">
          <a:xfrm>
            <a:off x="979984" y="1628800"/>
            <a:ext cx="802607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54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Порассуждаем?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  <a:solidFill>
            <a:srgbClr val="FFFFFF"/>
          </a:solidFill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Клеточное строение имеют все живые организмы…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Человек-это часть природы…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Каким бы умным человек не был, он не должен считать себя царём природы…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Человек, деревья, трава- это всё живые организмы…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Единство происхождения животных и растений…</a:t>
            </a:r>
          </a:p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8080961" y="306915"/>
            <a:ext cx="1183666" cy="1006286"/>
            <a:chOff x="7524044" y="619897"/>
            <a:chExt cx="1615714" cy="132343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044" y="764704"/>
              <a:ext cx="1615714" cy="1033827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740352" y="619897"/>
              <a:ext cx="896023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?</a:t>
              </a:r>
              <a:endParaRPr lang="ru-RU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Проверим, что запомнили?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1. Выберите </a:t>
            </a:r>
            <a:r>
              <a:rPr lang="ru-RU" dirty="0"/>
              <a:t>правильное </a:t>
            </a:r>
            <a:r>
              <a:rPr lang="ru-RU" dirty="0" smtClean="0"/>
              <a:t>определение </a:t>
            </a:r>
            <a:r>
              <a:rPr lang="ru-RU" b="1" dirty="0"/>
              <a:t>Эволюция – это:</a:t>
            </a:r>
          </a:p>
          <a:p>
            <a:pPr marL="361950" indent="0">
              <a:lnSpc>
                <a:spcPct val="150000"/>
              </a:lnSpc>
              <a:buNone/>
            </a:pPr>
            <a:r>
              <a:rPr lang="ru-RU" dirty="0"/>
              <a:t> </a:t>
            </a:r>
            <a:r>
              <a:rPr lang="ru-RU" i="1" dirty="0"/>
              <a:t>A. Историческое развитие живой природы</a:t>
            </a:r>
            <a:br>
              <a:rPr lang="ru-RU" i="1" dirty="0"/>
            </a:br>
            <a:r>
              <a:rPr lang="ru-RU" i="1" dirty="0"/>
              <a:t> Б. Выведение новых сортов растений</a:t>
            </a:r>
            <a:br>
              <a:rPr lang="ru-RU" i="1" dirty="0"/>
            </a:br>
            <a:r>
              <a:rPr lang="ru-RU" i="1" dirty="0"/>
              <a:t> B. Изменение климата</a:t>
            </a:r>
            <a:br>
              <a:rPr lang="ru-RU" i="1" dirty="0"/>
            </a:br>
            <a:r>
              <a:rPr lang="ru-RU" i="1" dirty="0"/>
              <a:t> Г. Сезонные изменения в жизни </a:t>
            </a:r>
            <a:r>
              <a:rPr lang="ru-RU" i="1" dirty="0" smtClean="0"/>
              <a:t>растений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0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Проверим, что запомнили?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2. Выберите правильный ответ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/>
              <a:t>Первые </a:t>
            </a:r>
            <a:r>
              <a:rPr lang="ru-RU" b="1" dirty="0"/>
              <a:t>живые организмы появились</a:t>
            </a:r>
            <a:r>
              <a:rPr lang="ru-RU" b="1" dirty="0" smtClean="0"/>
              <a:t>:</a:t>
            </a:r>
          </a:p>
          <a:p>
            <a:pPr marL="447675" indent="0">
              <a:lnSpc>
                <a:spcPct val="150000"/>
              </a:lnSpc>
              <a:buNone/>
            </a:pPr>
            <a:r>
              <a:rPr lang="ru-RU" dirty="0"/>
              <a:t> </a:t>
            </a:r>
            <a:r>
              <a:rPr lang="ru-RU" i="1" dirty="0"/>
              <a:t>A. </a:t>
            </a:r>
            <a:r>
              <a:rPr lang="ru-RU" i="1" dirty="0" smtClean="0"/>
              <a:t>В воде 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 Б. </a:t>
            </a:r>
            <a:r>
              <a:rPr lang="ru-RU" i="1" dirty="0" smtClean="0"/>
              <a:t>В воздухе 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 B. </a:t>
            </a:r>
            <a:r>
              <a:rPr lang="ru-RU" i="1" dirty="0" smtClean="0"/>
              <a:t>На суше </a:t>
            </a:r>
          </a:p>
          <a:p>
            <a:pPr marL="447675" indent="0">
              <a:lnSpc>
                <a:spcPct val="150000"/>
              </a:lnSpc>
              <a:buNone/>
            </a:pPr>
            <a:r>
              <a:rPr lang="ru-RU" i="1" dirty="0"/>
              <a:t> Г. </a:t>
            </a:r>
            <a:r>
              <a:rPr lang="ru-RU" i="1" dirty="0" smtClean="0"/>
              <a:t>В почве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2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Проверим, что запомнили?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3. Выберите правильный ответ</a:t>
            </a:r>
          </a:p>
          <a:p>
            <a:pPr marL="0" indent="0">
              <a:buNone/>
            </a:pPr>
            <a:r>
              <a:rPr lang="ru-RU" b="1" dirty="0"/>
              <a:t>Первыми освоили сушу:</a:t>
            </a:r>
          </a:p>
          <a:p>
            <a:pPr marL="361950" indent="0">
              <a:lnSpc>
                <a:spcPct val="150000"/>
              </a:lnSpc>
              <a:buNone/>
            </a:pPr>
            <a:r>
              <a:rPr lang="ru-RU" dirty="0"/>
              <a:t> </a:t>
            </a:r>
            <a:r>
              <a:rPr lang="ru-RU" i="1" dirty="0"/>
              <a:t>A. </a:t>
            </a:r>
            <a:r>
              <a:rPr lang="ru-RU" i="1" dirty="0" smtClean="0"/>
              <a:t>Мхи </a:t>
            </a:r>
          </a:p>
          <a:p>
            <a:pPr marL="361950" indent="0">
              <a:lnSpc>
                <a:spcPct val="150000"/>
              </a:lnSpc>
              <a:buNone/>
            </a:pPr>
            <a:r>
              <a:rPr lang="ru-RU" i="1" dirty="0"/>
              <a:t> Б. </a:t>
            </a:r>
            <a:r>
              <a:rPr lang="ru-RU" i="1" dirty="0" smtClean="0"/>
              <a:t>Многоклеточные водоросли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 B. </a:t>
            </a:r>
            <a:r>
              <a:rPr lang="ru-RU" i="1" dirty="0" err="1" smtClean="0"/>
              <a:t>Риниофиты</a:t>
            </a:r>
            <a:endParaRPr lang="ru-RU" i="1" dirty="0" smtClean="0"/>
          </a:p>
          <a:p>
            <a:pPr marL="361950" indent="0">
              <a:lnSpc>
                <a:spcPct val="150000"/>
              </a:lnSpc>
              <a:buNone/>
            </a:pPr>
            <a:r>
              <a:rPr lang="ru-RU" i="1" dirty="0"/>
              <a:t> Г. </a:t>
            </a:r>
            <a:r>
              <a:rPr lang="ru-RU" i="1" dirty="0" smtClean="0"/>
              <a:t>Папоротники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0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126"/>
            <a:ext cx="8229600" cy="1143000"/>
          </a:xfrm>
        </p:spPr>
        <p:txBody>
          <a:bodyPr/>
          <a:lstStyle/>
          <a:p>
            <a:r>
              <a:rPr lang="ru-RU" b="1" dirty="0" smtClean="0"/>
              <a:t>Проверим, что запомнили?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4. Выберите правильный ответ</a:t>
            </a:r>
          </a:p>
          <a:p>
            <a:pPr marL="0" indent="0">
              <a:buNone/>
            </a:pPr>
            <a:r>
              <a:rPr lang="ru-RU" b="1" dirty="0"/>
              <a:t>Покрытосеменные процветают на Земле, потому что:</a:t>
            </a:r>
          </a:p>
          <a:p>
            <a:pPr marL="361950" indent="0">
              <a:lnSpc>
                <a:spcPct val="150000"/>
              </a:lnSpc>
              <a:buNone/>
            </a:pPr>
            <a:r>
              <a:rPr lang="ru-RU" dirty="0"/>
              <a:t> </a:t>
            </a:r>
            <a:r>
              <a:rPr lang="ru-RU" i="1" dirty="0"/>
              <a:t>A. </a:t>
            </a:r>
            <a:r>
              <a:rPr lang="ru-RU" i="1" dirty="0" smtClean="0"/>
              <a:t>Имеют споры</a:t>
            </a:r>
          </a:p>
          <a:p>
            <a:pPr marL="361950" indent="0">
              <a:lnSpc>
                <a:spcPct val="150000"/>
              </a:lnSpc>
              <a:buNone/>
            </a:pPr>
            <a:r>
              <a:rPr lang="ru-RU" i="1" dirty="0"/>
              <a:t> Б. </a:t>
            </a:r>
            <a:r>
              <a:rPr lang="ru-RU" i="1" dirty="0" smtClean="0"/>
              <a:t>Имеют семена, защищенные плодом 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 B. </a:t>
            </a:r>
            <a:r>
              <a:rPr lang="ru-RU" i="1" dirty="0" smtClean="0"/>
              <a:t>Могут жить на суше</a:t>
            </a:r>
          </a:p>
          <a:p>
            <a:pPr marL="361950" indent="0">
              <a:lnSpc>
                <a:spcPct val="150000"/>
              </a:lnSpc>
              <a:buNone/>
            </a:pPr>
            <a:r>
              <a:rPr lang="ru-RU" i="1" dirty="0"/>
              <a:t> Г. </a:t>
            </a:r>
            <a:r>
              <a:rPr lang="ru-RU" i="1" dirty="0" smtClean="0"/>
              <a:t>Имеют корневище с запасом питательных веществ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7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126"/>
            <a:ext cx="8229600" cy="1143000"/>
          </a:xfrm>
        </p:spPr>
        <p:txBody>
          <a:bodyPr/>
          <a:lstStyle/>
          <a:p>
            <a:r>
              <a:rPr lang="ru-RU" b="1" dirty="0" smtClean="0"/>
              <a:t>Проверим, что запомнили?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262" y="1124744"/>
            <a:ext cx="9036496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5. Выберите правильный ответ</a:t>
            </a:r>
          </a:p>
          <a:p>
            <a:pPr marL="0" indent="0">
              <a:buNone/>
            </a:pPr>
            <a:r>
              <a:rPr lang="ru-RU" b="1" dirty="0"/>
              <a:t>У голосеменных впервые появляются:</a:t>
            </a:r>
          </a:p>
          <a:p>
            <a:pPr marL="361950" indent="0">
              <a:lnSpc>
                <a:spcPct val="150000"/>
              </a:lnSpc>
              <a:buNone/>
            </a:pPr>
            <a:r>
              <a:rPr lang="ru-RU" dirty="0"/>
              <a:t> </a:t>
            </a:r>
            <a:r>
              <a:rPr lang="ru-RU" i="1" dirty="0"/>
              <a:t>A. </a:t>
            </a:r>
            <a:r>
              <a:rPr lang="ru-RU" i="1" dirty="0" smtClean="0"/>
              <a:t>Проводящая ткань</a:t>
            </a:r>
          </a:p>
          <a:p>
            <a:pPr marL="361950" indent="0">
              <a:lnSpc>
                <a:spcPct val="150000"/>
              </a:lnSpc>
              <a:buNone/>
            </a:pPr>
            <a:r>
              <a:rPr lang="ru-RU" i="1" dirty="0"/>
              <a:t> Б. </a:t>
            </a:r>
            <a:r>
              <a:rPr lang="ru-RU" i="1" dirty="0" smtClean="0"/>
              <a:t>Фотосинтез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 B. </a:t>
            </a:r>
            <a:r>
              <a:rPr lang="ru-RU" i="1" dirty="0" smtClean="0"/>
              <a:t>Семя</a:t>
            </a:r>
          </a:p>
          <a:p>
            <a:pPr marL="361950" indent="0">
              <a:lnSpc>
                <a:spcPct val="150000"/>
              </a:lnSpc>
              <a:buNone/>
            </a:pPr>
            <a:r>
              <a:rPr lang="ru-RU" i="1" dirty="0"/>
              <a:t> Г. Лист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7524044" y="619897"/>
            <a:ext cx="1615714" cy="1323439"/>
            <a:chOff x="7524044" y="619897"/>
            <a:chExt cx="1615714" cy="132343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044" y="764704"/>
              <a:ext cx="1615714" cy="1033827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740352" y="619897"/>
              <a:ext cx="896023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?</a:t>
              </a:r>
              <a:endParaRPr lang="ru-RU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5657671"/>
            <a:ext cx="9180512" cy="1200329"/>
          </a:xfrm>
          <a:prstGeom prst="rect">
            <a:avLst/>
          </a:prstGeom>
          <a:gradFill>
            <a:gsLst>
              <a:gs pos="97000">
                <a:schemeClr val="accent1">
                  <a:tint val="66000"/>
                  <a:satMod val="1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kern="0" cap="all" spc="300" dirty="0" err="1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  <a:latin typeface="Palatino Linotype"/>
              </a:rPr>
              <a:t>ответЫ</a:t>
            </a:r>
            <a:r>
              <a:rPr lang="ru-RU" sz="2800" b="1" kern="0" cap="all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45500">
                    <a:srgbClr val="6076B4">
                      <a:satMod val="220000"/>
                      <a:alpha val="35000"/>
                    </a:srgbClr>
                  </a:glow>
                </a:effectLst>
                <a:latin typeface="Palatino Linotype"/>
              </a:rPr>
              <a:t>: </a:t>
            </a:r>
          </a:p>
          <a:p>
            <a:pPr algn="ctr">
              <a:defRPr/>
            </a:pPr>
            <a:r>
              <a:rPr lang="ru-RU" sz="44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/>
              </a:rPr>
              <a:t>1- А, 2 – А, 3 – В, 4 – Б, 5 – В</a:t>
            </a:r>
            <a:endParaRPr lang="ru-RU" sz="6000" b="1" kern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9294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П. 27 – читать и пересказывать</a:t>
            </a:r>
          </a:p>
          <a:p>
            <a:r>
              <a:rPr lang="ru-RU" dirty="0" smtClean="0"/>
              <a:t>В. 1-4 – с. 146-147 – уметь отвечать</a:t>
            </a:r>
          </a:p>
          <a:p>
            <a:pPr marL="0" indent="357188">
              <a:buNone/>
            </a:pPr>
            <a:r>
              <a:rPr lang="ru-RU" b="1" dirty="0" smtClean="0"/>
              <a:t>*</a:t>
            </a:r>
            <a:r>
              <a:rPr lang="ru-RU" dirty="0" smtClean="0"/>
              <a:t>Составить схему происхождения групп растений. Указать примерный период их возникновения, расцвета и гибели (в млн. лет)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9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86524" cy="4968552"/>
          </a:xfrm>
          <a:solidFill>
            <a:srgbClr val="FFFFFF"/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3300"/>
                </a:solidFill>
              </a:rPr>
              <a:t>Закончить  одно из предложений: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Я </a:t>
            </a:r>
            <a:r>
              <a:rPr lang="ru-RU" dirty="0">
                <a:solidFill>
                  <a:srgbClr val="003300"/>
                </a:solidFill>
              </a:rPr>
              <a:t> </a:t>
            </a:r>
            <a:r>
              <a:rPr lang="ru-RU" dirty="0" smtClean="0">
                <a:solidFill>
                  <a:srgbClr val="003300"/>
                </a:solidFill>
              </a:rPr>
              <a:t>понял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Я </a:t>
            </a:r>
            <a:r>
              <a:rPr lang="ru-RU" dirty="0">
                <a:solidFill>
                  <a:srgbClr val="003300"/>
                </a:solidFill>
              </a:rPr>
              <a:t> </a:t>
            </a:r>
            <a:r>
              <a:rPr lang="ru-RU" dirty="0" smtClean="0">
                <a:solidFill>
                  <a:srgbClr val="003300"/>
                </a:solidFill>
              </a:rPr>
              <a:t>узнал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Я </a:t>
            </a:r>
            <a:r>
              <a:rPr lang="ru-RU" dirty="0">
                <a:solidFill>
                  <a:srgbClr val="003300"/>
                </a:solidFill>
              </a:rPr>
              <a:t> </a:t>
            </a:r>
            <a:r>
              <a:rPr lang="ru-RU" dirty="0" smtClean="0">
                <a:solidFill>
                  <a:srgbClr val="003300"/>
                </a:solidFill>
              </a:rPr>
              <a:t>разобрался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Я </a:t>
            </a:r>
            <a:r>
              <a:rPr lang="ru-RU" dirty="0">
                <a:solidFill>
                  <a:srgbClr val="003300"/>
                </a:solidFill>
              </a:rPr>
              <a:t>похвалил бы </a:t>
            </a:r>
            <a:r>
              <a:rPr lang="ru-RU" dirty="0" smtClean="0">
                <a:solidFill>
                  <a:srgbClr val="003300"/>
                </a:solidFill>
              </a:rPr>
              <a:t>себя за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Особенно </a:t>
            </a:r>
            <a:r>
              <a:rPr lang="ru-RU" dirty="0">
                <a:solidFill>
                  <a:srgbClr val="003300"/>
                </a:solidFill>
              </a:rPr>
              <a:t>мне </a:t>
            </a:r>
            <a:r>
              <a:rPr lang="ru-RU" dirty="0" smtClean="0">
                <a:solidFill>
                  <a:srgbClr val="003300"/>
                </a:solidFill>
              </a:rPr>
              <a:t>понравилось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После </a:t>
            </a:r>
            <a:r>
              <a:rPr lang="ru-RU" dirty="0">
                <a:solidFill>
                  <a:srgbClr val="003300"/>
                </a:solidFill>
              </a:rPr>
              <a:t>урока мне </a:t>
            </a:r>
            <a:r>
              <a:rPr lang="ru-RU" dirty="0" smtClean="0">
                <a:solidFill>
                  <a:srgbClr val="003300"/>
                </a:solidFill>
              </a:rPr>
              <a:t>захотелось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Меня удивило …  </a:t>
            </a:r>
            <a:r>
              <a:rPr lang="ru-RU" dirty="0">
                <a:solidFill>
                  <a:srgbClr val="003300"/>
                </a:solidFill>
              </a:rPr>
              <a:t>и т. п.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40" y="2060848"/>
            <a:ext cx="265580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Сегодня на уроке 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7410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484784"/>
          </a:xfrm>
        </p:spPr>
        <p:txBody>
          <a:bodyPr/>
          <a:lstStyle/>
          <a:p>
            <a:r>
              <a:rPr lang="ru-RU" sz="3600" b="1" dirty="0"/>
              <a:t>Заполните таблицу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(</a:t>
            </a:r>
            <a:r>
              <a:rPr lang="ru-RU" sz="3600" b="1" dirty="0"/>
              <a:t>по приведенному образцу)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019472"/>
              </p:ext>
            </p:extLst>
          </p:nvPr>
        </p:nvGraphicFramePr>
        <p:xfrm>
          <a:off x="251520" y="1430560"/>
          <a:ext cx="8784976" cy="46764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40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54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Группа растений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Признаки усложнения организации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5406">
                <a:tc>
                  <a:txBody>
                    <a:bodyPr/>
                    <a:lstStyle/>
                    <a:p>
                      <a:r>
                        <a:rPr lang="ru-RU" sz="2400" dirty="0"/>
                        <a:t>1) Водоросли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Появление</a:t>
                      </a:r>
                      <a:r>
                        <a:rPr lang="ru-RU" sz="2400" baseline="0" dirty="0"/>
                        <a:t> </a:t>
                      </a:r>
                      <a:r>
                        <a:rPr lang="ru-RU" sz="2400" baseline="0" dirty="0" smtClean="0"/>
                        <a:t>хлорофилла</a:t>
                      </a:r>
                      <a:r>
                        <a:rPr lang="ru-RU" sz="2400" baseline="0" dirty="0"/>
                        <a:t>, возникновение фотосинтеза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5587">
                <a:tc>
                  <a:txBody>
                    <a:bodyPr/>
                    <a:lstStyle/>
                    <a:p>
                      <a:r>
                        <a:rPr lang="ru-RU" sz="2400" dirty="0"/>
                        <a:t>2)Мхи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Появление листьев, стебля, тканей, обеспечивающих жизнь в наземной среде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3940">
                <a:tc>
                  <a:txBody>
                    <a:bodyPr/>
                    <a:lstStyle/>
                    <a:p>
                      <a:r>
                        <a:rPr lang="ru-RU" sz="2400" dirty="0"/>
                        <a:t>3)Папоротники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3940">
                <a:tc>
                  <a:txBody>
                    <a:bodyPr/>
                    <a:lstStyle/>
                    <a:p>
                      <a:r>
                        <a:rPr lang="ru-RU" sz="2400" dirty="0"/>
                        <a:t>4)Голосеменные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3940">
                <a:tc>
                  <a:txBody>
                    <a:bodyPr/>
                    <a:lstStyle/>
                    <a:p>
                      <a:r>
                        <a:rPr lang="ru-RU" sz="2400" dirty="0"/>
                        <a:t>5)Покрытосеменные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Литература и 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284480" indent="-514350">
              <a:lnSpc>
                <a:spcPct val="150000"/>
              </a:lnSpc>
              <a:buFont typeface="+mj-lt"/>
              <a:buAutoNum type="arabicPeriod"/>
            </a:pPr>
            <a:r>
              <a:rPr lang="ru-RU" altLang="ru-RU" sz="1400" dirty="0" smtClean="0">
                <a:solidFill>
                  <a:schemeClr val="tx1"/>
                </a:solidFill>
              </a:rPr>
              <a:t> </a:t>
            </a:r>
            <a:r>
              <a:rPr lang="ru-RU" altLang="ru-RU" sz="1400" dirty="0"/>
              <a:t>Учебник серии «Алгоритм успеха», Биология: </a:t>
            </a:r>
            <a:r>
              <a:rPr lang="ru-RU" altLang="ru-RU" sz="1400" dirty="0" smtClean="0"/>
              <a:t>6 </a:t>
            </a:r>
            <a:r>
              <a:rPr lang="ru-RU" altLang="ru-RU" sz="1400" dirty="0"/>
              <a:t>класс: учебник для учащихся общеобразовательных учреждений/ </a:t>
            </a:r>
            <a:r>
              <a:rPr lang="ru-RU" altLang="ru-RU" sz="1400" dirty="0" err="1"/>
              <a:t>И.Н.Пономарёва</a:t>
            </a:r>
            <a:r>
              <a:rPr lang="ru-RU" altLang="ru-RU" sz="1400" dirty="0"/>
              <a:t>, </a:t>
            </a:r>
            <a:r>
              <a:rPr lang="ru-RU" altLang="ru-RU" sz="1400" dirty="0" err="1" smtClean="0"/>
              <a:t>О.А.Корнилова</a:t>
            </a:r>
            <a:r>
              <a:rPr lang="ru-RU" altLang="ru-RU" sz="1400" dirty="0" smtClean="0"/>
              <a:t>, </a:t>
            </a:r>
            <a:r>
              <a:rPr lang="ru-RU" altLang="ru-RU" sz="1400" dirty="0" err="1" smtClean="0"/>
              <a:t>В.С.Кучменко</a:t>
            </a:r>
            <a:r>
              <a:rPr lang="ru-RU" altLang="ru-RU" sz="1400" dirty="0" smtClean="0"/>
              <a:t>– </a:t>
            </a:r>
            <a:r>
              <a:rPr lang="ru-RU" altLang="ru-RU" sz="1400" dirty="0"/>
              <a:t>М.:</a:t>
            </a:r>
            <a:r>
              <a:rPr lang="ru-RU" altLang="ru-RU" sz="1400" dirty="0" err="1"/>
              <a:t>Вентана</a:t>
            </a:r>
            <a:r>
              <a:rPr lang="ru-RU" altLang="ru-RU" sz="1400" dirty="0"/>
              <a:t>-Граф, </a:t>
            </a:r>
            <a:r>
              <a:rPr lang="ru-RU" altLang="ru-RU" sz="1400" dirty="0" smtClean="0"/>
              <a:t>2016. </a:t>
            </a:r>
            <a:r>
              <a:rPr lang="ru-RU" altLang="ru-RU" sz="1400" dirty="0"/>
              <a:t>– 128с. : ил</a:t>
            </a:r>
            <a:r>
              <a:rPr lang="ru-RU" altLang="ru-RU" sz="1400" dirty="0" smtClean="0"/>
              <a:t>.</a:t>
            </a:r>
            <a:r>
              <a:rPr lang="ru-RU" altLang="ru-RU" sz="1400" dirty="0" smtClean="0">
                <a:solidFill>
                  <a:schemeClr val="tx1"/>
                </a:solidFill>
              </a:rPr>
              <a:t>  </a:t>
            </a:r>
            <a:r>
              <a:rPr lang="ru-RU" altLang="ru-RU" sz="1400" dirty="0">
                <a:solidFill>
                  <a:schemeClr val="tx1"/>
                </a:solidFill>
              </a:rPr>
              <a:t>- иллюстрации</a:t>
            </a:r>
            <a:endParaRPr lang="ru-RU" altLang="ru-RU" sz="1400" dirty="0"/>
          </a:p>
          <a:p>
            <a:pPr marL="284480" indent="-514350">
              <a:lnSpc>
                <a:spcPct val="150000"/>
              </a:lnSpc>
              <a:buFont typeface="+mj-lt"/>
              <a:buAutoNum type="arabicPeriod"/>
            </a:pPr>
            <a:r>
              <a:rPr lang="ru-RU" altLang="ru-RU" sz="1400" dirty="0" smtClean="0">
                <a:solidFill>
                  <a:schemeClr val="tx1"/>
                </a:solidFill>
              </a:rPr>
              <a:t>Пономарева И.Н. Биология: 6класс: методическое пособие/</a:t>
            </a:r>
            <a:r>
              <a:rPr lang="ru-RU" altLang="ru-RU" sz="1400" dirty="0" err="1" smtClean="0">
                <a:solidFill>
                  <a:schemeClr val="tx1"/>
                </a:solidFill>
              </a:rPr>
              <a:t>И.Н.Пономарева</a:t>
            </a:r>
            <a:r>
              <a:rPr lang="ru-RU" altLang="ru-RU" sz="1400" dirty="0" smtClean="0">
                <a:solidFill>
                  <a:schemeClr val="tx1"/>
                </a:solidFill>
              </a:rPr>
              <a:t>, </a:t>
            </a:r>
            <a:r>
              <a:rPr lang="ru-RU" altLang="ru-RU" sz="1400" dirty="0" err="1" smtClean="0">
                <a:solidFill>
                  <a:schemeClr val="tx1"/>
                </a:solidFill>
              </a:rPr>
              <a:t>Л.В.Симонова</a:t>
            </a:r>
            <a:r>
              <a:rPr lang="ru-RU" altLang="ru-RU" sz="1400" dirty="0" smtClean="0">
                <a:solidFill>
                  <a:schemeClr val="tx1"/>
                </a:solidFill>
              </a:rPr>
              <a:t>, </a:t>
            </a:r>
            <a:r>
              <a:rPr lang="ru-RU" altLang="ru-RU" sz="1400" dirty="0" err="1" smtClean="0">
                <a:solidFill>
                  <a:schemeClr val="tx1"/>
                </a:solidFill>
              </a:rPr>
              <a:t>В.С.Кучменко</a:t>
            </a:r>
            <a:r>
              <a:rPr lang="ru-RU" altLang="ru-RU" sz="1400" dirty="0" smtClean="0">
                <a:solidFill>
                  <a:schemeClr val="tx1"/>
                </a:solidFill>
              </a:rPr>
              <a:t>. – М.: </a:t>
            </a:r>
            <a:r>
              <a:rPr lang="ru-RU" altLang="ru-RU" sz="1400" dirty="0" err="1" smtClean="0">
                <a:solidFill>
                  <a:schemeClr val="tx1"/>
                </a:solidFill>
              </a:rPr>
              <a:t>Вентана</a:t>
            </a:r>
            <a:r>
              <a:rPr lang="ru-RU" altLang="ru-RU" sz="1400" dirty="0" smtClean="0">
                <a:solidFill>
                  <a:schemeClr val="tx1"/>
                </a:solidFill>
              </a:rPr>
              <a:t>-Граф, 2016. – 128с.</a:t>
            </a:r>
            <a:endParaRPr lang="ru-RU" altLang="ru-RU" sz="1400" dirty="0">
              <a:solidFill>
                <a:schemeClr val="tx1"/>
              </a:solidFill>
            </a:endParaRPr>
          </a:p>
          <a:p>
            <a:pPr marL="28448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ru-RU" sz="1400" dirty="0">
                <a:solidFill>
                  <a:schemeClr val="tx1"/>
                </a:solidFill>
              </a:rPr>
              <a:t>CD</a:t>
            </a:r>
            <a:r>
              <a:rPr lang="ru-RU" altLang="ru-RU" sz="1400" dirty="0">
                <a:solidFill>
                  <a:schemeClr val="tx1"/>
                </a:solidFill>
              </a:rPr>
              <a:t>-диск. 1С: Школа.  </a:t>
            </a:r>
            <a:r>
              <a:rPr lang="ru-RU" altLang="ru-RU" sz="1400" dirty="0" smtClean="0">
                <a:solidFill>
                  <a:schemeClr val="tx1"/>
                </a:solidFill>
              </a:rPr>
              <a:t>Биология, 6 </a:t>
            </a:r>
            <a:r>
              <a:rPr lang="ru-RU" altLang="ru-RU" sz="1400" dirty="0" err="1">
                <a:solidFill>
                  <a:schemeClr val="tx1"/>
                </a:solidFill>
              </a:rPr>
              <a:t>кл</a:t>
            </a:r>
            <a:r>
              <a:rPr lang="ru-RU" altLang="ru-RU" sz="1400" dirty="0">
                <a:solidFill>
                  <a:schemeClr val="tx1"/>
                </a:solidFill>
              </a:rPr>
              <a:t>. (На платформе «1С:Образование 4. Дом») ООО «1С-Паблишинг», 2008 </a:t>
            </a:r>
            <a:r>
              <a:rPr lang="ru-RU" altLang="ru-RU" sz="1400" dirty="0" smtClean="0">
                <a:solidFill>
                  <a:schemeClr val="tx1"/>
                </a:solidFill>
              </a:rPr>
              <a:t>– иллюстрации</a:t>
            </a:r>
          </a:p>
          <a:p>
            <a:pPr marL="28448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1400" dirty="0"/>
              <a:t>Урок </a:t>
            </a:r>
            <a:r>
              <a:rPr lang="ru-RU" sz="1400" dirty="0" smtClean="0"/>
              <a:t>"</a:t>
            </a:r>
            <a:r>
              <a:rPr lang="ru-RU" sz="1400" dirty="0"/>
              <a:t>Основные этапы развития растительного </a:t>
            </a:r>
            <a:r>
              <a:rPr lang="ru-RU" sz="1400" dirty="0" smtClean="0"/>
              <a:t>мира« </a:t>
            </a:r>
            <a:r>
              <a:rPr lang="en-US" altLang="ru-RU" sz="14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altLang="ru-RU" sz="1400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altLang="ru-RU" sz="1400" dirty="0" smtClean="0">
                <a:solidFill>
                  <a:schemeClr val="tx1"/>
                </a:solidFill>
                <a:hlinkClick r:id="rId2"/>
              </a:rPr>
              <a:t>kopilkaurokov.ru/biologiya/uroki/biologhiia-6-klass-osnovnyie-etapy-razvitiia-rastitiel-nogho-mira</a:t>
            </a:r>
            <a:r>
              <a:rPr lang="ru-RU" altLang="ru-RU" sz="1400" dirty="0" smtClean="0">
                <a:solidFill>
                  <a:schemeClr val="tx1"/>
                </a:solidFill>
              </a:rPr>
              <a:t> </a:t>
            </a:r>
            <a:endParaRPr lang="en-US" altLang="ru-RU" sz="1400" dirty="0" smtClean="0">
              <a:solidFill>
                <a:schemeClr val="tx1"/>
              </a:solidFill>
            </a:endParaRPr>
          </a:p>
          <a:p>
            <a:pPr marL="28448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Иллюстрации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://edu.mob-edu.ru</a:t>
            </a:r>
            <a:r>
              <a:rPr lang="en-US" sz="1400" dirty="0" smtClean="0">
                <a:hlinkClick r:id="rId3"/>
              </a:rPr>
              <a:t>/</a:t>
            </a:r>
            <a:r>
              <a:rPr lang="ru-RU" sz="1400" smtClean="0"/>
              <a:t> </a:t>
            </a:r>
          </a:p>
          <a:p>
            <a:pPr marL="28448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1400" smtClean="0">
                <a:solidFill>
                  <a:srgbClr val="003300"/>
                </a:solidFill>
              </a:rPr>
              <a:t>Веселая </a:t>
            </a:r>
            <a:r>
              <a:rPr lang="ru-RU" sz="1400" dirty="0" err="1">
                <a:solidFill>
                  <a:srgbClr val="003300"/>
                </a:solidFill>
              </a:rPr>
              <a:t>мультзарядка</a:t>
            </a:r>
            <a:r>
              <a:rPr lang="ru-RU" sz="1400" dirty="0">
                <a:solidFill>
                  <a:srgbClr val="003300"/>
                </a:solidFill>
              </a:rPr>
              <a:t> </a:t>
            </a:r>
            <a:r>
              <a:rPr lang="ru-RU" sz="1400" dirty="0" smtClean="0">
                <a:solidFill>
                  <a:srgbClr val="003300"/>
                </a:solidFill>
              </a:rPr>
              <a:t> </a:t>
            </a:r>
            <a:r>
              <a:rPr lang="en-US" sz="1400" dirty="0" smtClean="0">
                <a:solidFill>
                  <a:srgbClr val="003300"/>
                </a:solidFill>
                <a:hlinkClick r:id="rId4"/>
              </a:rPr>
              <a:t>https</a:t>
            </a:r>
            <a:r>
              <a:rPr lang="en-US" sz="1400" dirty="0">
                <a:solidFill>
                  <a:srgbClr val="003300"/>
                </a:solidFill>
                <a:hlinkClick r:id="rId4"/>
              </a:rPr>
              <a:t>://www.youtube.com/watch?v=xTIVznmnHok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154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Составьте из слов предложение: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8840003" cy="4525963"/>
          </a:xfrm>
          <a:solidFill>
            <a:srgbClr val="FFFFFF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6600" dirty="0" smtClean="0"/>
              <a:t>МИРА</a:t>
            </a:r>
            <a:r>
              <a:rPr lang="ru-RU" sz="6600" dirty="0"/>
              <a:t>, </a:t>
            </a:r>
            <a:endParaRPr lang="ru-RU" sz="6600" dirty="0" smtClean="0"/>
          </a:p>
          <a:p>
            <a:pPr marL="0" indent="0" algn="ctr">
              <a:buNone/>
            </a:pPr>
            <a:r>
              <a:rPr lang="ru-RU" sz="6600" dirty="0" smtClean="0"/>
              <a:t>РАЗВИТИЕ,</a:t>
            </a:r>
          </a:p>
          <a:p>
            <a:pPr marL="0" indent="0" algn="ctr">
              <a:buNone/>
            </a:pPr>
            <a:r>
              <a:rPr lang="ru-RU" sz="6600" dirty="0" smtClean="0"/>
              <a:t>ИСТОРИЧЕСКОЕ,</a:t>
            </a:r>
          </a:p>
          <a:p>
            <a:pPr marL="0" indent="0" algn="ctr">
              <a:buNone/>
            </a:pPr>
            <a:r>
              <a:rPr lang="ru-RU" sz="6600" dirty="0" smtClean="0"/>
              <a:t>РАСТИТЕЛЬНОГО</a:t>
            </a:r>
            <a:endParaRPr lang="ru-RU" sz="6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8080961" y="306915"/>
            <a:ext cx="1183666" cy="1006286"/>
            <a:chOff x="7524044" y="619897"/>
            <a:chExt cx="1615714" cy="132343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044" y="764704"/>
              <a:ext cx="1615714" cy="1033827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740352" y="619897"/>
              <a:ext cx="896023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?</a:t>
              </a:r>
              <a:endParaRPr lang="ru-RU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030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b="1" dirty="0" smtClean="0"/>
              <a:t>Историческое развитие растительного мира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07504" y="3429000"/>
            <a:ext cx="9001000" cy="3312368"/>
          </a:xfrm>
          <a:solidFill>
            <a:srgbClr val="FFFFFF"/>
          </a:solidFill>
        </p:spPr>
        <p:txBody>
          <a:bodyPr/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ru-RU" altLang="ru-RU" dirty="0" smtClean="0"/>
              <a:t>Понятие об эволюции живого мира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ru-RU" altLang="ru-RU" dirty="0" smtClean="0"/>
              <a:t>Первые обитатели нашей планеты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ru-RU" altLang="ru-RU" dirty="0" smtClean="0"/>
              <a:t>История развития растительного мира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ru-RU" altLang="ru-RU" dirty="0" smtClean="0"/>
              <a:t>Выход растений на сушу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ru-RU" altLang="ru-RU" sz="2400" dirty="0" err="1" smtClean="0"/>
              <a:t>Риниофиты</a:t>
            </a:r>
            <a:r>
              <a:rPr lang="ru-RU" altLang="ru-RU" sz="2400" dirty="0" smtClean="0"/>
              <a:t>, мхи, плауны, хвощи, папоротники, голосеменные, покрытосеменные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51520" y="188640"/>
            <a:ext cx="2133600" cy="476250"/>
          </a:xfrm>
        </p:spPr>
        <p:txBody>
          <a:bodyPr/>
          <a:lstStyle/>
          <a:p>
            <a:pPr>
              <a:defRPr/>
            </a:pPr>
            <a:fld id="{66BB75BA-47ED-4C30-9ACB-9DFEBE11B704}" type="datetime1">
              <a:rPr lang="ru-RU" sz="3200" b="1" smtClean="0"/>
              <a:t>07.05.2018</a:t>
            </a:fld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60232" y="1166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Б-6кл. П. 27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нас ждёт на уроке?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9086741" cy="4061048"/>
          </a:xfrm>
          <a:solidFill>
            <a:srgbClr val="FFFFFF"/>
          </a:solidFill>
        </p:spPr>
        <p:txBody>
          <a:bodyPr>
            <a:normAutofit fontScale="85000" lnSpcReduction="10000"/>
          </a:bodyPr>
          <a:lstStyle/>
          <a:p>
            <a:pPr marL="514350" indent="-247650">
              <a:lnSpc>
                <a:spcPct val="120000"/>
              </a:lnSpc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514350" indent="-247650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/>
              <a:t>Определить</a:t>
            </a:r>
            <a:r>
              <a:rPr lang="ru-RU" dirty="0" smtClean="0"/>
              <a:t> основные этапы развития растений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pPr marL="514350" indent="-247650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Выявить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>признаки их усложнения в процессе исторического развития</a:t>
            </a:r>
            <a:r>
              <a:rPr lang="ru-RU" dirty="0" smtClean="0">
                <a:solidFill>
                  <a:schemeClr val="tx1"/>
                </a:solidFill>
              </a:rPr>
              <a:t>…</a:t>
            </a:r>
          </a:p>
          <a:p>
            <a:pPr marL="514350" lvl="0" indent="-247650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/>
              <a:t>Назвать</a:t>
            </a:r>
            <a:r>
              <a:rPr lang="ru-RU" dirty="0" smtClean="0"/>
              <a:t> причины (движущие силы) эволюции растений;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lvl="0" indent="-247650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/>
              <a:t>Убедиться</a:t>
            </a:r>
            <a:r>
              <a:rPr lang="ru-RU" dirty="0" smtClean="0"/>
              <a:t> в многообразии растительного мира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938780" y="188640"/>
            <a:ext cx="1147961" cy="1178634"/>
            <a:chOff x="7524044" y="619897"/>
            <a:chExt cx="1615714" cy="132343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044" y="764704"/>
              <a:ext cx="1615714" cy="1033827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740352" y="619897"/>
              <a:ext cx="896023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?</a:t>
              </a:r>
              <a:endParaRPr lang="ru-RU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24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662"/>
            <a:ext cx="6851104" cy="1143000"/>
          </a:xfrm>
        </p:spPr>
        <p:txBody>
          <a:bodyPr/>
          <a:lstStyle/>
          <a:p>
            <a:r>
              <a:rPr lang="ru-RU" sz="5400" b="1" dirty="0" smtClean="0"/>
              <a:t>Узнай растение</a:t>
            </a:r>
            <a:endParaRPr lang="ru-RU" sz="54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938780" y="-99392"/>
            <a:ext cx="1147961" cy="1178634"/>
            <a:chOff x="7524044" y="619897"/>
            <a:chExt cx="1615714" cy="132343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044" y="764704"/>
              <a:ext cx="1615714" cy="1033827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740352" y="619897"/>
              <a:ext cx="896023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?</a:t>
              </a:r>
              <a:endParaRPr lang="ru-RU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5077" r="10137" b="7398"/>
          <a:stretch/>
        </p:blipFill>
        <p:spPr bwMode="auto">
          <a:xfrm>
            <a:off x="210819" y="1196753"/>
            <a:ext cx="1984917" cy="3624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t="4353" r="19053" b="13375"/>
          <a:stretch/>
        </p:blipFill>
        <p:spPr bwMode="auto">
          <a:xfrm>
            <a:off x="2483768" y="1196752"/>
            <a:ext cx="2088232" cy="3668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742" y="1196752"/>
            <a:ext cx="1721848" cy="3668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5"/>
          <a:stretch/>
        </p:blipFill>
        <p:spPr bwMode="auto">
          <a:xfrm>
            <a:off x="6803525" y="1200388"/>
            <a:ext cx="2227182" cy="3668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4909292"/>
            <a:ext cx="2016224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хламидомонада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60060" y="4909292"/>
            <a:ext cx="2016224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ламинария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46390" y="4934230"/>
            <a:ext cx="172920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кукушкин лён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25579" y="4934230"/>
            <a:ext cx="2205127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сосна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701" y="5653697"/>
            <a:ext cx="9110299" cy="101566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«Четвертый лишний</a:t>
            </a:r>
            <a:r>
              <a:rPr lang="ru-RU" sz="2000" b="1" dirty="0" smtClean="0"/>
              <a:t>»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dirty="0"/>
              <a:t>Из названий </a:t>
            </a:r>
            <a:r>
              <a:rPr lang="ru-RU" sz="2000" dirty="0" smtClean="0"/>
              <a:t>растений найдите </a:t>
            </a:r>
            <a:r>
              <a:rPr lang="ru-RU" sz="2000" dirty="0"/>
              <a:t>лишнее растение с какими-либо отличительными от других признаками.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496" y="5661248"/>
            <a:ext cx="9110299" cy="101566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«Объедини в группы»</a:t>
            </a:r>
          </a:p>
          <a:p>
            <a:pPr algn="ctr"/>
            <a:r>
              <a:rPr lang="ru-RU" sz="2000" dirty="0"/>
              <a:t>Разделите растения на группы по каким - либо схожим </a:t>
            </a:r>
            <a:r>
              <a:rPr lang="ru-RU" sz="2000" dirty="0" smtClean="0"/>
              <a:t>признакам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6004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8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/>
              <a:t>Понятие об эволюции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99330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Пользуясь учебником (</a:t>
            </a:r>
            <a:r>
              <a:rPr lang="ru-RU" b="1" i="1" dirty="0" smtClean="0">
                <a:solidFill>
                  <a:srgbClr val="C00000"/>
                </a:solidFill>
              </a:rPr>
              <a:t>с. 143</a:t>
            </a:r>
            <a:r>
              <a:rPr lang="ru-RU" b="1" dirty="0" smtClean="0"/>
              <a:t>),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/>
              <a:t>узнайте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/>
              <a:t>что такое </a:t>
            </a:r>
            <a:r>
              <a:rPr lang="ru-RU" b="1" i="1" dirty="0" smtClean="0">
                <a:solidFill>
                  <a:srgbClr val="C00000"/>
                </a:solidFill>
              </a:rPr>
              <a:t>ЭВОЛЮЦИЯ</a:t>
            </a:r>
            <a:r>
              <a:rPr lang="ru-RU" b="1" dirty="0" smtClean="0"/>
              <a:t>? – запишите в тетради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434224"/>
            <a:ext cx="9144000" cy="1938992"/>
          </a:xfrm>
          <a:prstGeom prst="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Эволюция – </a:t>
            </a:r>
            <a:r>
              <a:rPr lang="ru-RU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это процесс исторического развития живого </a:t>
            </a:r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мира</a:t>
            </a:r>
            <a:endParaRPr lang="ru-RU" sz="4000" b="1" i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938780" y="188640"/>
            <a:ext cx="1147961" cy="1178634"/>
            <a:chOff x="7524044" y="619897"/>
            <a:chExt cx="1615714" cy="132343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044" y="764704"/>
              <a:ext cx="1615714" cy="1033827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740352" y="619897"/>
              <a:ext cx="896023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?</a:t>
              </a:r>
              <a:endParaRPr lang="ru-RU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54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/>
              <a:t>Понятие об эволюции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99330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Пользуясь учебником (</a:t>
            </a:r>
            <a:r>
              <a:rPr lang="ru-RU" b="1" i="1" dirty="0" smtClean="0">
                <a:solidFill>
                  <a:srgbClr val="C00000"/>
                </a:solidFill>
              </a:rPr>
              <a:t>с. 143</a:t>
            </a:r>
            <a:r>
              <a:rPr lang="ru-RU" b="1" dirty="0" smtClean="0"/>
              <a:t>),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/>
              <a:t>узнайте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/>
              <a:t>что такое </a:t>
            </a:r>
            <a:r>
              <a:rPr lang="ru-RU" b="1" i="1" dirty="0" smtClean="0">
                <a:solidFill>
                  <a:srgbClr val="C00000"/>
                </a:solidFill>
              </a:rPr>
              <a:t>ЭВОЛЮЦИЯ</a:t>
            </a:r>
            <a:r>
              <a:rPr lang="ru-RU" b="1" dirty="0" smtClean="0"/>
              <a:t>?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434224"/>
            <a:ext cx="9144000" cy="1938992"/>
          </a:xfrm>
          <a:prstGeom prst="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Эволюция – </a:t>
            </a:r>
            <a:r>
              <a:rPr lang="ru-RU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это процесс исторического развития живого </a:t>
            </a:r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мира</a:t>
            </a:r>
            <a:endParaRPr lang="ru-RU" sz="4000" b="1" i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938780" y="188640"/>
            <a:ext cx="1147961" cy="1178634"/>
            <a:chOff x="7524044" y="619897"/>
            <a:chExt cx="1615714" cy="132343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044" y="764704"/>
              <a:ext cx="1615714" cy="1033827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740352" y="619897"/>
              <a:ext cx="896023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?</a:t>
              </a:r>
              <a:endParaRPr lang="ru-RU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32" y="1238309"/>
            <a:ext cx="8405256" cy="559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16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93496" cy="1143000"/>
          </a:xfrm>
        </p:spPr>
        <p:txBody>
          <a:bodyPr/>
          <a:lstStyle/>
          <a:p>
            <a:r>
              <a:rPr lang="ru-RU" b="1" dirty="0" smtClean="0"/>
              <a:t>Первые обитатели планеты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Когда?..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Где?..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Первые организмы?...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8080961" y="306915"/>
            <a:ext cx="1183666" cy="1006286"/>
            <a:chOff x="7524044" y="619897"/>
            <a:chExt cx="1615714" cy="132343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044" y="764704"/>
              <a:ext cx="1615714" cy="1033827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740352" y="619897"/>
              <a:ext cx="896023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?</a:t>
              </a:r>
              <a:endParaRPr lang="ru-RU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483767" y="1724536"/>
            <a:ext cx="559719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Более 3,5 млрд. лет назад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2276872"/>
            <a:ext cx="22322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В воде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559490"/>
            <a:ext cx="9144000" cy="733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Бактерии, </a:t>
            </a:r>
            <a:r>
              <a:rPr lang="ru-RU" sz="2800" b="1" dirty="0" err="1" smtClean="0">
                <a:solidFill>
                  <a:schemeClr val="tx2"/>
                </a:solidFill>
              </a:rPr>
              <a:t>цианобактерии</a:t>
            </a:r>
            <a:r>
              <a:rPr lang="ru-RU" sz="2800" b="1" dirty="0" smtClean="0">
                <a:solidFill>
                  <a:schemeClr val="tx2"/>
                </a:solidFill>
              </a:rPr>
              <a:t> (сине-зелёные водоросли) 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95536" y="4144499"/>
            <a:ext cx="2952328" cy="2688287"/>
            <a:chOff x="395536" y="4175867"/>
            <a:chExt cx="2952328" cy="2688287"/>
          </a:xfrm>
        </p:grpSpPr>
        <p:pic>
          <p:nvPicPr>
            <p:cNvPr id="15" name="Рисунок 14" descr="бактерии">
              <a:hlinkClick r:id="rId3" tgtFrame="&quot;_blank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175867"/>
              <a:ext cx="2952328" cy="2394643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95536" y="6494822"/>
              <a:ext cx="2952328" cy="36933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Бактерии</a:t>
              </a:r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622466" y="4249112"/>
            <a:ext cx="3414030" cy="2598397"/>
            <a:chOff x="5622466" y="4249112"/>
            <a:chExt cx="3414030" cy="2598397"/>
          </a:xfrm>
        </p:grpSpPr>
        <p:pic>
          <p:nvPicPr>
            <p:cNvPr id="13" name="Рисунок 12" descr="https://static-interneturok.cdnvideo.ru/content/konspekt_image/290299/b33bfdd0_9b8f_0133_8f7b_12313c0dade2.jp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249112"/>
              <a:ext cx="3384376" cy="2240341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5622466" y="6201178"/>
              <a:ext cx="341403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/>
                <a:t>Цианобактерии</a:t>
              </a:r>
              <a:r>
                <a:rPr lang="ru-RU" b="1" dirty="0" smtClean="0"/>
                <a:t> </a:t>
              </a:r>
            </a:p>
            <a:p>
              <a:pPr algn="ctr"/>
              <a:r>
                <a:rPr lang="ru-RU" b="1" dirty="0" smtClean="0"/>
                <a:t>(сине-зелёные водоросли)</a:t>
              </a:r>
              <a:r>
                <a:rPr lang="ru-RU" dirty="0" smtClean="0"/>
                <a:t>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4610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Шаблон оформления 'Бамбук 2'">
  <a:themeElements>
    <a:clrScheme name="Office Theme 1">
      <a:dk1>
        <a:srgbClr val="333333"/>
      </a:dk1>
      <a:lt1>
        <a:srgbClr val="E5EEDA"/>
      </a:lt1>
      <a:dk2>
        <a:srgbClr val="425032"/>
      </a:dk2>
      <a:lt2>
        <a:srgbClr val="B2C29C"/>
      </a:lt2>
      <a:accent1>
        <a:srgbClr val="8CC6CA"/>
      </a:accent1>
      <a:accent2>
        <a:srgbClr val="D5E3C3"/>
      </a:accent2>
      <a:accent3>
        <a:srgbClr val="F0F5EA"/>
      </a:accent3>
      <a:accent4>
        <a:srgbClr val="2A2A2A"/>
      </a:accent4>
      <a:accent5>
        <a:srgbClr val="C5DFE1"/>
      </a:accent5>
      <a:accent6>
        <a:srgbClr val="C1CEB0"/>
      </a:accent6>
      <a:hlink>
        <a:srgbClr val="B89040"/>
      </a:hlink>
      <a:folHlink>
        <a:srgbClr val="FFFFFF"/>
      </a:folHlink>
    </a:clrScheme>
    <a:fontScheme name="Office Them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E5EEDA"/>
        </a:lt1>
        <a:dk2>
          <a:srgbClr val="425032"/>
        </a:dk2>
        <a:lt2>
          <a:srgbClr val="B2C29C"/>
        </a:lt2>
        <a:accent1>
          <a:srgbClr val="8CC6CA"/>
        </a:accent1>
        <a:accent2>
          <a:srgbClr val="D5E3C3"/>
        </a:accent2>
        <a:accent3>
          <a:srgbClr val="F0F5EA"/>
        </a:accent3>
        <a:accent4>
          <a:srgbClr val="2A2A2A"/>
        </a:accent4>
        <a:accent5>
          <a:srgbClr val="C5DFE1"/>
        </a:accent5>
        <a:accent6>
          <a:srgbClr val="C1CEB0"/>
        </a:accent6>
        <a:hlink>
          <a:srgbClr val="B8904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9AAF7D"/>
        </a:lt1>
        <a:dk2>
          <a:srgbClr val="425032"/>
        </a:dk2>
        <a:lt2>
          <a:srgbClr val="5C6254"/>
        </a:lt2>
        <a:accent1>
          <a:srgbClr val="A8C1C6"/>
        </a:accent1>
        <a:accent2>
          <a:srgbClr val="8DA56D"/>
        </a:accent2>
        <a:accent3>
          <a:srgbClr val="CAD4BF"/>
        </a:accent3>
        <a:accent4>
          <a:srgbClr val="2A2A2A"/>
        </a:accent4>
        <a:accent5>
          <a:srgbClr val="D1DDDF"/>
        </a:accent5>
        <a:accent6>
          <a:srgbClr val="7F9562"/>
        </a:accent6>
        <a:hlink>
          <a:srgbClr val="D3781D"/>
        </a:hlink>
        <a:folHlink>
          <a:srgbClr val="D4D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694D2B"/>
        </a:dk1>
        <a:lt1>
          <a:srgbClr val="FFFFFF"/>
        </a:lt1>
        <a:dk2>
          <a:srgbClr val="99703F"/>
        </a:dk2>
        <a:lt2>
          <a:srgbClr val="FCF3D0"/>
        </a:lt2>
        <a:accent1>
          <a:srgbClr val="E9947D"/>
        </a:accent1>
        <a:accent2>
          <a:srgbClr val="8F693B"/>
        </a:accent2>
        <a:accent3>
          <a:srgbClr val="CABBAF"/>
        </a:accent3>
        <a:accent4>
          <a:srgbClr val="DADADA"/>
        </a:accent4>
        <a:accent5>
          <a:srgbClr val="F2C8BF"/>
        </a:accent5>
        <a:accent6>
          <a:srgbClr val="815E35"/>
        </a:accent6>
        <a:hlink>
          <a:srgbClr val="CDAE6F"/>
        </a:hlink>
        <a:folHlink>
          <a:srgbClr val="BF956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694D2B"/>
        </a:dk1>
        <a:lt1>
          <a:srgbClr val="E5D5C1"/>
        </a:lt1>
        <a:dk2>
          <a:srgbClr val="333333"/>
        </a:dk2>
        <a:lt2>
          <a:srgbClr val="BD9361"/>
        </a:lt2>
        <a:accent1>
          <a:srgbClr val="E9947D"/>
        </a:accent1>
        <a:accent2>
          <a:srgbClr val="DDC6AB"/>
        </a:accent2>
        <a:accent3>
          <a:srgbClr val="F0E7DD"/>
        </a:accent3>
        <a:accent4>
          <a:srgbClr val="594023"/>
        </a:accent4>
        <a:accent5>
          <a:srgbClr val="F2C8BF"/>
        </a:accent5>
        <a:accent6>
          <a:srgbClr val="C8B39B"/>
        </a:accent6>
        <a:hlink>
          <a:srgbClr val="A19E3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694D2B"/>
        </a:dk1>
        <a:lt1>
          <a:srgbClr val="FFFFFF"/>
        </a:lt1>
        <a:dk2>
          <a:srgbClr val="333333"/>
        </a:dk2>
        <a:lt2>
          <a:srgbClr val="BD9361"/>
        </a:lt2>
        <a:accent1>
          <a:srgbClr val="F4CABE"/>
        </a:accent1>
        <a:accent2>
          <a:srgbClr val="F5EEE7"/>
        </a:accent2>
        <a:accent3>
          <a:srgbClr val="FFFFFF"/>
        </a:accent3>
        <a:accent4>
          <a:srgbClr val="594023"/>
        </a:accent4>
        <a:accent5>
          <a:srgbClr val="F8E1DB"/>
        </a:accent5>
        <a:accent6>
          <a:srgbClr val="DED8D1"/>
        </a:accent6>
        <a:hlink>
          <a:srgbClr val="A19E37"/>
        </a:hlink>
        <a:folHlink>
          <a:srgbClr val="DCC4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694D2B"/>
        </a:dk1>
        <a:lt1>
          <a:srgbClr val="FFFFFF"/>
        </a:lt1>
        <a:dk2>
          <a:srgbClr val="5F5F5F"/>
        </a:dk2>
        <a:lt2>
          <a:srgbClr val="FCF3D0"/>
        </a:lt2>
        <a:accent1>
          <a:srgbClr val="AAAA9A"/>
        </a:accent1>
        <a:accent2>
          <a:srgbClr val="424E49"/>
        </a:accent2>
        <a:accent3>
          <a:srgbClr val="B6B6B6"/>
        </a:accent3>
        <a:accent4>
          <a:srgbClr val="DADADA"/>
        </a:accent4>
        <a:accent5>
          <a:srgbClr val="D2D2CA"/>
        </a:accent5>
        <a:accent6>
          <a:srgbClr val="3B4641"/>
        </a:accent6>
        <a:hlink>
          <a:srgbClr val="D9B945"/>
        </a:hlink>
        <a:folHlink>
          <a:srgbClr val="9392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'Бамбук 2'</Template>
  <TotalTime>625</TotalTime>
  <Words>939</Words>
  <Application>Microsoft Office PowerPoint</Application>
  <PresentationFormat>Экран (4:3)</PresentationFormat>
  <Paragraphs>229</Paragraphs>
  <Slides>28</Slides>
  <Notes>5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Шаблон оформления 'Бамбук 2'</vt:lpstr>
      <vt:lpstr>Презентация PowerPoint</vt:lpstr>
      <vt:lpstr>Порассуждаем?</vt:lpstr>
      <vt:lpstr>Составьте из слов предложение: </vt:lpstr>
      <vt:lpstr>Историческое развитие растительного мира</vt:lpstr>
      <vt:lpstr>Что нас ждёт на уроке?</vt:lpstr>
      <vt:lpstr>Узнай растение</vt:lpstr>
      <vt:lpstr>Понятие об эволюции</vt:lpstr>
      <vt:lpstr>Понятие об эволюции</vt:lpstr>
      <vt:lpstr>Первые обитатели планеты</vt:lpstr>
      <vt:lpstr>Развитие растительного мира на Земле</vt:lpstr>
      <vt:lpstr>Развитие растительного мира на Земле</vt:lpstr>
      <vt:lpstr>Выход растений на сушу</vt:lpstr>
      <vt:lpstr>Выход растений на сушу</vt:lpstr>
      <vt:lpstr>Развитие растительного мира</vt:lpstr>
      <vt:lpstr>Развитие растительного мира</vt:lpstr>
      <vt:lpstr>Развитие растительного мира</vt:lpstr>
      <vt:lpstr>Развитие растительного мира</vt:lpstr>
      <vt:lpstr>Эволюция растительного мира</vt:lpstr>
      <vt:lpstr>Презентация PowerPoint</vt:lpstr>
      <vt:lpstr>Проверим, что запомнили?</vt:lpstr>
      <vt:lpstr>Проверим, что запомнили?</vt:lpstr>
      <vt:lpstr>Проверим, что запомнили?</vt:lpstr>
      <vt:lpstr>Проверим, что запомнили?</vt:lpstr>
      <vt:lpstr>Проверим, что запомнили?</vt:lpstr>
      <vt:lpstr>Домашнее задание</vt:lpstr>
      <vt:lpstr>Сегодня на уроке …</vt:lpstr>
      <vt:lpstr>Заполните таблицу  (по приведенному образцу)</vt:lpstr>
      <vt:lpstr>Литература и источники информации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Историческое развитие растительного мира</dc:title>
  <dc:creator>User</dc:creator>
  <cp:lastModifiedBy>User</cp:lastModifiedBy>
  <cp:revision>29</cp:revision>
  <cp:lastPrinted>2018-05-06T15:53:24Z</cp:lastPrinted>
  <dcterms:created xsi:type="dcterms:W3CDTF">2018-04-22T18:11:56Z</dcterms:created>
  <dcterms:modified xsi:type="dcterms:W3CDTF">2018-05-06T19:26:15Z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TC100690411049</vt:lpwstr>
  </property>
</Properties>
</file>