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slova.org.ru/cvetaeva/miro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130" y="0"/>
            <a:ext cx="862386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Дети – это мира нежные загадки</a:t>
            </a:r>
            <a:endParaRPr lang="ru-RU" sz="7200" b="1" dirty="0">
              <a:ln w="1143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19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1061" y="3455646"/>
            <a:ext cx="441941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6-9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522134" cy="447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80111" y="2770835"/>
            <a:ext cx="33503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такие они – дети!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Олень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77292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3"/>
            <a:ext cx="9198346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85" y="15567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 прочитали </a:t>
            </a: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стихотворение </a:t>
            </a: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Марины </a:t>
            </a: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Цветаевой </a:t>
            </a: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«Мирок»</a:t>
            </a:r>
            <a:endParaRPr lang="ru-RU" sz="4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212976"/>
            <a:ext cx="4572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презентации использованы работы детского фотографа  Кима Андерсена.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20" y="386081"/>
            <a:ext cx="447729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82516" y="2636912"/>
            <a:ext cx="41993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внимание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Олень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252413"/>
            <a:ext cx="44291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Цветаева М Мирок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http://slova.org.ru/cvetaeva/mirok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8" y="448527"/>
            <a:ext cx="4648933" cy="59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2592" y="3295890"/>
            <a:ext cx="40678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— это взгляды глазок боязливых,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Ножек шаловливых по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паркету _______ ,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96531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стук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8860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4572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— это солнце в пасмурных мотивах,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Целый 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гипотез </a:t>
            </a: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радостных наук.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27784" y="25649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39"/>
            <a:ext cx="4419203" cy="64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51552"/>
            <a:ext cx="37191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Вечный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_____________в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золоте колечек,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Ласковых словечек шепот в полусне,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08720"/>
            <a:ext cx="41044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беспорядок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80" y="440890"/>
            <a:ext cx="5166388" cy="60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862005"/>
            <a:ext cx="34943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Мирные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____________птичек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овечек,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в уютной детской дремлют на стене.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6206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картинки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4" y="307327"/>
            <a:ext cx="4914071" cy="621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0691" y="3009615"/>
            <a:ext cx="43687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— это вечер, вечер на диване,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Сквозь окно, в тумане,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фонарей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37890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блёстки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520"/>
            <a:ext cx="4102968" cy="612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4048" y="3140968"/>
            <a:ext cx="37079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Мерный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сказки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царе </a:t>
            </a:r>
            <a:r>
              <a:rPr lang="ru-RU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Салтане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русалках-сестрах сказочных морей.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9087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голос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906"/>
            <a:ext cx="4566369" cy="635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3386652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— это отдых,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покоя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краткий,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Богу у кроватки трепетный обет,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83768" y="14127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миг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60" y="359469"/>
            <a:ext cx="4203734" cy="60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338" y="3009615"/>
            <a:ext cx="38997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— это мира нежные загадки,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 самих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загадках кроется _________ 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ответ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46" y="332656"/>
            <a:ext cx="4703291" cy="61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204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2018-07-09T14:24:20Z</dcterms:modified>
</cp:coreProperties>
</file>