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80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edmochka.net/&#1101;&#1079;&#1086;&#1090;&#1077;&#1088;&#1080;&#1082;&#1072;/&#1090;&#1072;&#1081;&#1085;&#1099;-&#1084;&#1080;&#1088;&#1072;/&#1079;&#1077;&#1084;&#1083;&#1103;&#1085;&#1080;&#1082;&#1072;-&#1074;&#1086;&#1083;&#1096;&#1077;&#1073;&#1085;&#1072;&#1103;-&#1103;&#1075;&#1086;&#1076;&#1072;.html" TargetMode="External"/><Relationship Id="rId2" Type="http://schemas.openxmlformats.org/officeDocument/2006/relationships/hyperlink" Target="https://mylove.ru/groups/foto-emocii/zemlyanika-hranitelnica-duha-zemli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bogislavyan.ru/zemlyanik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4784"/>
            <a:ext cx="6484100" cy="518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575" y="272"/>
            <a:ext cx="888092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 </a:t>
            </a: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- твоя Земляника, Земля…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488120"/>
            <a:ext cx="8856685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8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2060848"/>
            <a:ext cx="2519263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лекция-викторина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pPr algn="r"/>
            <a:r>
              <a:rPr lang="ru-RU" sz="2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70901" y="2248061"/>
            <a:ext cx="950505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Раньше всех стали возделывать землянику во Франции (в XIV веке); спустя сто лет — в Англии, затем, через двести лет— в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Дании.В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России впервые земляника была посажена в саду царя Алексея Михайловича в Измайлове под Москвой.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прислал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землянику в Петербург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из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Азова.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284609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Петр </a:t>
            </a: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I 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ÐÐ°ÑÑÐ¸Ð½ÐºÐ¸ Ð¿Ð¾ Ð·Ð°Ð¿ÑÐ¾ÑÑ Ð·ÐµÐ¼Ð»ÑÐ½Ð¸ÐºÐ¸ Ð³Ð¾ÑÑÑ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1431" y="2420888"/>
            <a:ext cx="5160316" cy="609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35896" y="2780926"/>
            <a:ext cx="54006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Многие считают землянику чисто «русской» ягодкой. Однако восторженные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 ей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пели далеко за пределами нашей родины. В частности, землянику в Древнем Риме воспевали Овидий, Вергилий и Плиний Старший.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18339" y="2509714"/>
            <a:ext cx="42484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дифирамбы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3" y="1960741"/>
            <a:ext cx="5391747" cy="539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017" y="956556"/>
            <a:ext cx="86684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К слову, латинское название земляники -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Fragaria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- отмечает душистый аромат, исходящий от земляники, и в переводе значит -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«_______________».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226815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благоухать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29" y="196266"/>
            <a:ext cx="3357851" cy="668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Велика магия земляники. Она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полна доброй энергии, которая для человека всегда оказывается благом. В магии она приносит удачу, любовь и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желаний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2292" name="Picture 4" descr="ÐÐ°ÑÑÐ¸Ð½ÐºÐ¸ Ð¿Ð¾ Ð·Ð°Ð¿ÑÐ¾ÑÑ Ð·ÐµÐ¼Ð»ÑÐ½Ð¸ÑÐ½ÑÐ¹ Ð¹Ð¾Ð³ÑÑÑ Ð¿Ð½Ð³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769">
                        <a14:foregroundMark x1="6923" y1="39051" x2="8154" y2="45073"/>
                        <a14:foregroundMark x1="30462" y1="83212" x2="73846" y2="69891"/>
                        <a14:foregroundMark x1="18615" y1="83212" x2="19846" y2="88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459" y="1885142"/>
            <a:ext cx="5809497" cy="489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8923" y="104042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5661248"/>
            <a:ext cx="41044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исполнение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7117" y="58904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Так, по народным поверьям, земляничные листья, спрятанные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____________ ,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гарантировали их обладателю денежное прибавление.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1331" y="119013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карман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ÐÐ°ÑÑÐ¸Ð½ÐºÐ¸ Ð¿Ð¾ Ð·Ð°Ð¿ÑÐ¾ÑÑ Ð·ÐµÐ¼Ð»ÑÐ½Ð¸Ðº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60571"/>
            <a:ext cx="5384038" cy="538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0000" l="1205" r="89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171400"/>
            <a:ext cx="5335888" cy="803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9878" y="2636912"/>
            <a:ext cx="440376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Сухие 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 земляники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связанные в пучок розовой ленточкой и размещенные в прихожей или у порога, как магнит привлекают в дом удачу.</a:t>
            </a: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404664"/>
            <a:ext cx="21602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листья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2687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Собранные в полдень ягоды земляники служат прекрасным амулетом против нечисти и избавляют от ночных кошмаров, а если носить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из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листьев земляники, то можно не бояться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даже укусов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змей.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23928" y="2060848"/>
            <a:ext cx="18362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пояс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7778"/>
            <a:ext cx="6336704" cy="31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Ð°ÑÑÐ¸Ð½ÐºÐ¸ Ð¿Ð¾ Ð·Ð°Ð¿ÑÐ¾ÑÑ Ð·ÐµÐ¼Ð»ÑÐ½Ð¸ÐºÐ° ÑÐ³Ð¾ÑÐ°Ð¹ÑÐµÑÑ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" y="3501008"/>
            <a:ext cx="8967700" cy="30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957" y="123009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Сладкий и радостный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 земляничного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масла очищает ауру, гармонизирует пространство и создает атмосферу тепла и доверия в доме.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17733" y="56889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аромат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221" y="363915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«То твоя Земляника, Земля, как живица рассеяна Божеской дланью! </a:t>
            </a:r>
          </a:p>
          <a:p>
            <a:r>
              <a:rPr lang="ru-RU" sz="32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Словно россыпь небесной искры, запаленной от первой зари! </a:t>
            </a:r>
          </a:p>
          <a:p>
            <a:r>
              <a:rPr lang="ru-RU" sz="32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Никогда на забудь, чтоб коснуться плодов материнской </a:t>
            </a:r>
          </a:p>
          <a:p>
            <a:r>
              <a:rPr lang="ru-RU" sz="32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Любви первозданной - ты обязан </a:t>
            </a:r>
          </a:p>
          <a:p>
            <a:r>
              <a:rPr lang="ru-RU" sz="32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сначала Земле поклониться до самой земли! </a:t>
            </a:r>
          </a:p>
          <a:p>
            <a:r>
              <a:rPr lang="ru-RU" sz="32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То твоя Земляника, </a:t>
            </a:r>
            <a:r>
              <a:rPr lang="ru-RU" sz="3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Земля ...» </a:t>
            </a:r>
          </a:p>
          <a:p>
            <a:endParaRPr lang="ru-RU" sz="32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3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«</a:t>
            </a:r>
            <a:r>
              <a:rPr lang="ru-RU" sz="3200" b="1" dirty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Баллада о землянике», </a:t>
            </a:r>
            <a:r>
              <a:rPr lang="ru-RU" sz="3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</a:t>
            </a:r>
            <a:r>
              <a:rPr lang="ru-RU" sz="3200" b="1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Битховен</a:t>
            </a:r>
            <a:r>
              <a:rPr lang="ru-RU" sz="3200" b="1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-Менестрель </a:t>
            </a:r>
            <a:endParaRPr lang="ru-RU" sz="32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endParaRPr lang="ru-RU" sz="3200" b="1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40"/>
            <a:ext cx="9486124" cy="68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088" y="3933056"/>
            <a:ext cx="37799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Друзья,                                 пусть земляника                     станет Вашим волшебным талисманом – талисманом любви и счастья в семье!</a:t>
            </a:r>
            <a:endParaRPr lang="ru-RU" sz="360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76872"/>
            <a:ext cx="91440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Каждый год к середине лета на отмеченном Богом цветке вызревают алые ягодки . </a:t>
            </a:r>
            <a:endParaRPr lang="ru-RU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Древние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славяне верили, что земляника -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 Духа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Земли, а значит, она может победить многие хвори и поддерживать силы человеческие.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91880" y="2276872"/>
            <a:ext cx="39604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хранительница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ÐÐ°ÑÑÐ¸Ð½ÐºÐ¸ Ð¿Ð¾ Ð·Ð°Ð¿ÑÐ¾ÑÑ Ð·ÐµÐ¼Ð»ÑÐ½Ð¸ÐºÐ°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365104"/>
            <a:ext cx="4762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9851" y="3068960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Земляника – хранительница Духа Земли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https://mylove.ru/groups/foto-emocii/zemlyanika-hranitelnica-duha-zemli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Земляника – волшебная ягода 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http://vedmochka.net/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эзотерика/тайны-мира/земляника-волшебная-ягода.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html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Земляника – ягода красоты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http://bogislavyan.ru/zemlyanika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3033" l="4011" r="93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01" y="2572765"/>
            <a:ext cx="6638092" cy="46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7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Название «Земляника» берет корень от старорусского слова «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Земляница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», а названа она  так, потому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 ____________ землянички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близко к земле висят 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347864" y="13537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плоды</a:t>
            </a:r>
            <a:endParaRPr lang="ru-RU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5" y="836712"/>
            <a:ext cx="84387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что бы там ботаники не говорили, все мы привыкли считать, если в лесу растет — то земляника, если дома —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то _________________ . 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30711" y="21178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клубника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9436"/>
            <a:ext cx="669674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gislavyan.ru/wp-content/uploads/2015/06/zemlyanika-gerb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585" y1="4571" x2="29146" y2="86857"/>
                        <a14:foregroundMark x1="5244" y1="8286" x2="14512" y2="42857"/>
                        <a14:foregroundMark x1="14268" y1="63143" x2="12683" y2="85714"/>
                        <a14:foregroundMark x1="8415" y1="80857" x2="3659" y2="84571"/>
                        <a14:foregroundMark x1="69634" y1="9143" x2="90854" y2="82571"/>
                        <a14:foregroundMark x1="99146" y1="10286" x2="86829" y2="47714"/>
                        <a14:foregroundMark x1="90122" y1="6571" x2="70976" y2="12857"/>
                        <a14:foregroundMark x1="73537" y1="43429" x2="74878" y2="67143"/>
                        <a14:foregroundMark x1="98780" y1="42000" x2="93049" y2="70286"/>
                        <a14:foregroundMark x1="69634" y1="49429" x2="69634" y2="49429"/>
                        <a14:foregroundMark x1="15854" y1="34571" x2="21098" y2="45714"/>
                        <a14:foregroundMark x1="6220" y1="52000" x2="15366" y2="90571"/>
                        <a14:foregroundMark x1="2561" y1="74571" x2="1951" y2="90857"/>
                        <a14:foregroundMark x1="87439" y1="26000" x2="87439" y2="26000"/>
                        <a14:foregroundMark x1="79146" y1="28286" x2="79146" y2="28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844" y="3844364"/>
            <a:ext cx="7011243" cy="29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195" y="692696"/>
            <a:ext cx="91365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Земляника удостоилась быть изображенным на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 во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многих странах, в том числе и в России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Земляника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гербах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Кстовского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района Нижегородской области, </a:t>
            </a:r>
            <a:r>
              <a:rPr lang="ru-RU" sz="32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Чистополянского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СП Воронежской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области…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710272" y="625197"/>
            <a:ext cx="185284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гербах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58" y="0"/>
            <a:ext cx="373237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1537" y="3216875"/>
            <a:ext cx="861724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Многие замечали,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что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крохотные ягодки земляники по своей форме напоминают сердечко. В связи с этим даже родилась такая легенда, рассказывающая, как после смерти бога Адониса богиня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__________ горько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плакала, а прозрачные слезы ее, попав на почву, превращались в ароматную ягодку в форме сердца - землянику.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67744" y="420427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Венера</a:t>
            </a:r>
            <a:endParaRPr lang="en-US" sz="44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32099"/>
            <a:ext cx="6552728" cy="43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1738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народе и сейчас живет красивая легенда о землянике, которая рассказывает, что однажды 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___________-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ребенок шел по лесу, а цветущие травы склонялись перед ним в поклоне.</a:t>
            </a: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9832" y="1670589"/>
            <a:ext cx="24482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Христос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·ÐµÐ¼Ð»ÑÐ½Ð¸ÐºÐ°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88" y="2550695"/>
            <a:ext cx="3445968" cy="444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7969" y="3125146"/>
            <a:ext cx="87129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вот маленький изящный цветок, затерявшийся в листве у самой земли, переживал, что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 не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заметит его. Но увидел Христос скромное растеньице и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поцеловал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его. С тех пор каждый год к середине лета на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отмеченном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Богом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                                        цветке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вызревают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алые  ягодки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чудесные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 вкус и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поразительно                                     ароматные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40152" y="1124744"/>
            <a:ext cx="370397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Спаситель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94" y="2149213"/>
            <a:ext cx="5024621" cy="47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8" y="2924944"/>
            <a:ext cx="46917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Долгое время люди довольствовались дикой лесной земляникой, и лишь с вырубкой лесов, отдаленностью их от городов возникла </a:t>
            </a:r>
            <a:r>
              <a:rPr lang="ru-RU" sz="32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_________________ в </a:t>
            </a:r>
            <a:r>
              <a:rPr lang="ru-RU" sz="32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ее разведении.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5157192"/>
            <a:ext cx="409648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потребность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275</TotalTime>
  <Words>675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40</cp:revision>
  <dcterms:created xsi:type="dcterms:W3CDTF">2016-01-10T12:56:23Z</dcterms:created>
  <dcterms:modified xsi:type="dcterms:W3CDTF">2018-07-10T15:40:24Z</dcterms:modified>
</cp:coreProperties>
</file>