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7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54" d="100"/>
          <a:sy n="54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tradicii.com/petrov-den-tradicii-obryady-primety.html" TargetMode="External"/><Relationship Id="rId2" Type="http://schemas.openxmlformats.org/officeDocument/2006/relationships/hyperlink" Target="https://sputnik-georgia.ru/reviews/20180711/241172514/petrov-den-2018-tradicii-molitvy-chto-nelzya-dela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g-fotki.yandex.ru/get/935119/27156178.540/0_1d749a_464c74ed_XL.p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´ÐµÐ½Ñ ÑÐ²ÑÑÑÑ Ð¿ÐµÑÑÐ° Ð¸ Ð¿Ð°Ð²Ð»Ð° Ð¿Ð½Ð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9793" y="148478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2447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День Святых                      Петра и Павла</a:t>
            </a:r>
            <a:endParaRPr lang="ru-RU" sz="6000" b="1" dirty="0">
              <a:ln w="11430"/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3861048"/>
            <a:ext cx="4788741" cy="27392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2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ru-RU" sz="2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862048"/>
            <a:ext cx="508154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000" b="1" spc="50" dirty="0" smtClean="0">
                <a:ln w="1143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Интерактивный                          рассказ-викторина                             для учащихся                                        7-9 классов</a:t>
            </a:r>
            <a:endParaRPr lang="ru-RU" sz="2000" b="1" spc="50" dirty="0" smtClean="0">
              <a:ln w="11430"/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635896" y="2989241"/>
            <a:ext cx="5078549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 Петровым днем связано множество традиций, обычаев и запретов. В частности, в этот день, как и в любой другой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религиозный ___________ ,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нельзя спорить, ссориться, конфликтовать или сквернословить.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39952" y="3909137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праздник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3211" y="2636912"/>
            <a:ext cx="497982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этот день устраивают семейные обеды и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проводят ________ , 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общаясь с близкими. 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1903" y="3330145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время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75855" y="3256503"/>
            <a:ext cx="565461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Петров день считался серединой лета и как бы делил летние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 на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две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половины: до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Петрова дня крестьяне все силы направляли на рост и увеличение урожая, а после — начиналась подготовка к сенокосу и жатве.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0032" y="198884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работы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8007" y="2996952"/>
            <a:ext cx="5051836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Петров день, по традиции, молодежь, еще до рассвета, выходила в поле "караулить солнце". Эта традиция, цель которой отгонять от поселения русалок и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другую____________ ,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зародилась на Петров день в давние времена.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3768" y="443711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нечисть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181488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707904" y="3009615"/>
            <a:ext cx="522256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Народ с первыми лучами солнца радовался и пел. Затем, по традиции, молодые люди плели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 на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деревьях и только после этого с песнями шли домой.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86358" y="342900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венки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2924944"/>
            <a:ext cx="411573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Петров день, по традиции,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устраивали и сейчас устраивают  во многих местах 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ярмарки — народные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______________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танцами и песнями.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6522" y="427092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гуляния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619981" y="2780928"/>
            <a:ext cx="529457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праздник, по древней традиции, резали барана, птицу и готовили из них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разнообразные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 .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Пекли пироги с курятиной и творогом, со свежими грибами и ягодами.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27984" y="306506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блюда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346921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2252" y="2780928"/>
            <a:ext cx="454778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праздничный стол, по традиции, подавали молодой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_____________ с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укропом, салаты из свежих овощей, творог и сливочное масло.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2252" y="2797514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картофель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43808" y="3055438"/>
            <a:ext cx="608666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Так как апостола Петра считали покровителем рыбного промысла, на стол, по традиции, подавались блюда из свежей рыбы. Холодные первые блюда и квас были особенно популярны в это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жаркое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время,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       а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также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 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из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ягод.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5626" y="522920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напитки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133303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2852936"/>
            <a:ext cx="541187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Чтобы поправить здоровье и обрести благополучие, люди, по традиции, умывались с утра в трех родниках. Народ в старину верил,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что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Петров день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речная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или озерная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 может смыть грех.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479715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вода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23211" y="3256504"/>
            <a:ext cx="551059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Петров день, или праздник в честь Святых </a:t>
            </a:r>
            <a:r>
              <a:rPr lang="ru-RU" sz="320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первоверховных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апостолов Петра и Павла, православная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 отмечает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12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июля.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79912" y="4558083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церковь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707903" y="2966011"/>
            <a:ext cx="522256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 чем </a:t>
            </a:r>
            <a:r>
              <a:rPr lang="ru-RU" sz="36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молятся в этот день?</a:t>
            </a:r>
            <a:endParaRPr lang="ru-RU" sz="36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Апостолу Павлу молятся о процветании бизнеса, а апостолу Петру — </a:t>
            </a:r>
            <a:r>
              <a:rPr lang="ru-RU" sz="36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 ______________ , </a:t>
            </a:r>
            <a:r>
              <a:rPr lang="ru-RU" sz="36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благополучии и покровительстве в делах.</a:t>
            </a:r>
            <a:endParaRPr lang="ru-RU" sz="36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16733" y="417639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здоровье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7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2852936"/>
            <a:ext cx="5411876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Святому Петру, который считается покровителем рыболовов,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____________ молятся 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об успехе в рыбной ловле.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3284984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рыбаки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68929" y="3288883"/>
            <a:ext cx="515055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Интересны приметы  этого дня: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Петро-Павел 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духоту добавил. В Петровку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_____________</a:t>
            </a: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играет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36096" y="4560410"/>
            <a:ext cx="432048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солнышко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1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2587" y="2373851"/>
            <a:ext cx="515055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Тот, кто дорос, после Петрова дня торопись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____________ !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360146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сенокос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0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84953" y="3009615"/>
            <a:ext cx="4718509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Если на </a:t>
            </a:r>
            <a:r>
              <a:rPr lang="ru-RU" sz="400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Пётра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есть колоски, на Илью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будут ____________ .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36096" y="428114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колобки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8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99694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3009615"/>
            <a:ext cx="4763804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Ячмень заколосился,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 замолчал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3293747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соловей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0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634226" y="2989241"/>
            <a:ext cx="529457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Петровский праздник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</a:t>
            </a:r>
          </a:p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перестала 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куковать: подавилась ватрушкой.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60447" y="1814051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кукушка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169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3059580"/>
            <a:ext cx="4763804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Петра один дождь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—_________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жесткое 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как хвощ.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28529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сено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79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91880" y="3573016"/>
            <a:ext cx="527393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Святые апостолы Петр и Павел,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Каждый из них христианство прославил,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Приняли смерть во имя Христа,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6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 о </a:t>
            </a:r>
            <a:r>
              <a:rPr lang="ru-RU" sz="36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них светла и чиста!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36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36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7599" y="46531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Память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2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1" y="1988840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Источник: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Петров день 2018 </a:t>
            </a:r>
            <a:r>
              <a:rPr lang="en-US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2"/>
              </a:rPr>
              <a:t>https://</a:t>
            </a:r>
            <a:r>
              <a:rPr lang="en-US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2"/>
              </a:rPr>
              <a:t>sputnik-georgia.ru/reviews/20180711/241172514/petrov-den-2018-tradicii-molitvy-chto-nelzya-delat.html</a:t>
            </a: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Петров день – традиции, обряды, приметы </a:t>
            </a:r>
            <a:r>
              <a:rPr lang="en-US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3"/>
              </a:rPr>
              <a:t>http://</a:t>
            </a:r>
            <a:r>
              <a:rPr lang="en-US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3"/>
              </a:rPr>
              <a:t>tradicii.com/petrov-den-tradicii-obryady-primety.html</a:t>
            </a: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</a:rPr>
              <a:t>Изображение для презентации </a:t>
            </a:r>
            <a:r>
              <a:rPr lang="en-US" sz="2000" dirty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4"/>
              </a:rPr>
              <a:t>https://</a:t>
            </a:r>
            <a:r>
              <a:rPr lang="en-US" sz="2000" dirty="0" smtClean="0">
                <a:ln w="11430"/>
                <a:solidFill>
                  <a:srgbClr val="0000FF"/>
                </a:solidFill>
                <a:effectLst/>
                <a:latin typeface="Arial Black" panose="020B0A04020102020204" pitchFamily="34" charset="0"/>
                <a:hlinkClick r:id="rId4"/>
              </a:rPr>
              <a:t>img-fotki.yandex.ru/get/935119/27156178.540/0_1d749a_464c74ed_XL.png</a:t>
            </a: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000" dirty="0" smtClean="0">
              <a:ln w="11430"/>
              <a:solidFill>
                <a:srgbClr val="0000FF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6516" y="2780928"/>
            <a:ext cx="497982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Все апостолы велики пред Богом, но </a:t>
            </a:r>
            <a:r>
              <a:rPr lang="ru-RU" sz="40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 Святых </a:t>
            </a:r>
            <a:r>
              <a:rPr lang="ru-RU" sz="40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Петра и Павла церковь чтит особо.</a:t>
            </a:r>
            <a:endParaRPr lang="ru-RU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271342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память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59632" y="2780928"/>
            <a:ext cx="767083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Апостолы Павел и Петр были очень разные, как и пути, которые привели их к Спасителю. Симон — один из любимых учеников Христа, которого Иисус назвал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Петр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что в переводе с еврейского означает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"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скала,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 "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—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бедный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необразованный                                рыбак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62117" y="402668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камень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0090" y="2996952"/>
            <a:ext cx="546374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Савл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— римский гражданин, сын богатых и знатных родителей, названный при крещении Павлом. Он принадлежал к числу тех защитников Закона, которые стремились исполнить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           в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точности все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его ________________ 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5877272"/>
            <a:ext cx="3653854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требования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012945" y="2989241"/>
            <a:ext cx="486252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Петр — верный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 Христа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с самого начала следовал за своим Учителем всюду. Он был очевидцем почти всех событий земной жизни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Спасителя.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126876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ученик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59543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9" y="3077165"/>
            <a:ext cx="697749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Савл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который не знал Иисуса Христа в Его земной жизни — злейший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 христиан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который преследовал их как богохульников и отступников от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иудейского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закона.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После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явления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Спасителя </a:t>
            </a:r>
            <a:r>
              <a:rPr lang="ru-RU" sz="320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Савлу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он раскаялся и стал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трудиться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их благо.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0032" y="134076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враг 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65682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43246" y="3253714"/>
            <a:ext cx="565461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Общий праздник, установленный в честь апостолов Христа – Петра и Павла, которые внесли в распространение христианской религии огромный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 —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напоминает о единстве и разнообразии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           в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жизни Церкви.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28184" y="394550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вклад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2348880"/>
            <a:ext cx="6299596" cy="47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2810473"/>
            <a:ext cx="515055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Павел и Петр — неистовый оратор и вдохновенный простец, представляют собой разум и духовную </a:t>
            </a:r>
            <a:r>
              <a:rPr lang="ru-RU" sz="320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_____________ – </a:t>
            </a:r>
            <a:r>
              <a:rPr lang="ru-RU" sz="320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два столь необходимых миссионерских качества.</a:t>
            </a:r>
            <a:endParaRPr lang="ru-RU" sz="32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1996" y="348397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твердость</a:t>
            </a:r>
            <a:endParaRPr lang="en-US" sz="40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</TotalTime>
  <Words>770</Words>
  <Application>Microsoft Office PowerPoint</Application>
  <PresentationFormat>Экран (4:3)</PresentationFormat>
  <Paragraphs>80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22</cp:revision>
  <dcterms:created xsi:type="dcterms:W3CDTF">2016-01-10T12:56:23Z</dcterms:created>
  <dcterms:modified xsi:type="dcterms:W3CDTF">2018-07-12T04:25:44Z</dcterms:modified>
</cp:coreProperties>
</file>