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benefitstimes.com/cornflower/" TargetMode="External"/><Relationship Id="rId2" Type="http://schemas.openxmlformats.org/officeDocument/2006/relationships/hyperlink" Target="https://funflowerfacts.com/2013/05/27/fun-flower-facts-cornflower-centaurea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силь натюрм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88"/>
            <a:ext cx="9367495" cy="6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Cornflowers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91" y="4488120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1853896"/>
            <a:ext cx="237092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 for the 7</a:t>
            </a:r>
            <a:r>
              <a:rPr lang="en-US" sz="2400" b="1" spc="50" baseline="3000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lang="en-US" sz="2400" b="1" spc="50" baseline="3000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Formers</a:t>
            </a:r>
            <a:endParaRPr lang="ru-RU" sz="2400" b="1" spc="50" dirty="0" smtClean="0">
              <a:ln w="11430"/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²Ð°ÑÐ¸Ð»ÑÐºÐ¸ Ð² Ð²Ð°Ð·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17" y="836712"/>
            <a:ext cx="4547845" cy="56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335" y="2691034"/>
            <a:ext cx="54107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Flowers are consumed raw or cooked or </a:t>
            </a:r>
            <a:r>
              <a:rPr lang="en-US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added                 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r>
              <a:rPr lang="en-US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and 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vegetables.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Young shoots are also consumed.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3608" y="297516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salads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9" b="100000" l="1508" r="92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35911"/>
            <a:ext cx="5112568" cy="76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68539" y="2569175"/>
            <a:ext cx="46633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 is also used in desserts.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Petals are used in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cornbread ___________ .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 is used as a garnish.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4128" y="37170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muffins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100000" l="0" r="100000">
                        <a14:foregroundMark x1="27500" y1="54167" x2="25000" y2="71354"/>
                        <a14:foregroundMark x1="65000" y1="54167" x2="70000" y2="71354"/>
                        <a14:foregroundMark x1="84000" y1="48438" x2="82500" y2="48438"/>
                        <a14:foregroundMark x1="78000" y1="53125" x2="78000" y2="53125"/>
                        <a14:foregroundMark x1="79500" y1="45833" x2="79500" y2="45833"/>
                        <a14:foregroundMark x1="84500" y1="55729" x2="84500" y2="55729"/>
                        <a14:foregroundMark x1="79000" y1="61979" x2="79000" y2="61979"/>
                        <a14:foregroundMark x1="75500" y1="63021" x2="75500" y2="63021"/>
                        <a14:foregroundMark x1="75000" y1="61458" x2="74000" y2="59896"/>
                        <a14:foregroundMark x1="75500" y1="56771" x2="75500" y2="56771"/>
                        <a14:foregroundMark x1="75000" y1="57813" x2="75000" y2="57813"/>
                        <a14:foregroundMark x1="75000" y1="57813" x2="75000" y2="57813"/>
                        <a14:backgroundMark x1="67000" y1="49479" x2="775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4479"/>
            <a:ext cx="5524501" cy="530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2599667"/>
            <a:ext cx="49078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eyewash prepared from cornflower blossoms for conjunctivitis, eye ailments and tired, strained or </a:t>
            </a:r>
            <a:r>
              <a:rPr lang="en-US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puffy ____________ 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39752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eyes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56" b="94667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50" y="1407390"/>
            <a:ext cx="8028384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6991" y="14250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In fact, in some areas, they are considered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for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their tendency to self-seed. Sow the seeds in the spring or the fall; the flowering period is from June to September.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43273" y="78069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weeds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00" r="99200">
                        <a14:foregroundMark x1="47600" y1="10800" x2="58200" y2="14600"/>
                        <a14:foregroundMark x1="23400" y1="21800" x2="14800" y2="41600"/>
                        <a14:foregroundMark x1="40800" y1="12000" x2="32600" y2="14600"/>
                        <a14:foregroundMark x1="32600" y1="14600" x2="32600" y2="14600"/>
                        <a14:foregroundMark x1="26000" y1="18400" x2="26000" y2="18400"/>
                        <a14:foregroundMark x1="18600" y1="27600" x2="18600" y2="27600"/>
                        <a14:foregroundMark x1="75200" y1="28400" x2="79800" y2="39600"/>
                        <a14:foregroundMark x1="83400" y1="31400" x2="83400" y2="31400"/>
                        <a14:foregroundMark x1="21200" y1="22800" x2="14800" y2="39600"/>
                        <a14:backgroundMark x1="22400" y1="25600" x2="17200" y2="41400"/>
                        <a14:backgroundMark x1="37400" y1="16400" x2="35600" y2="22600"/>
                        <a14:backgroundMark x1="55400" y1="14600" x2="56400" y2="14600"/>
                        <a14:backgroundMark x1="21000" y1="25000" x2="16800" y2="40200"/>
                        <a14:backgroundMark x1="18600" y1="30800" x2="15800" y2="3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412776"/>
            <a:ext cx="6011607" cy="601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71801" y="2852935"/>
            <a:ext cx="62476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Scientifically known as </a:t>
            </a:r>
            <a:r>
              <a:rPr lang="en-US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Centaurea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cyanus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is a robust and herbaceous annual plant growing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to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of                          20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 85 cm with </a:t>
            </a:r>
            <a:r>
              <a:rPr lang="en-US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greygreen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slender and                          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distally branched stem.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80112" y="313706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height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ÐÐ°ÑÑÐ¸Ð½ÐºÐ¸ Ð¿Ð¾ Ð·Ð°Ð¿ÑÐ¾ÑÑ Ð²Ð°ÑÐ¸Ð»ÑÐºÐ¸ Ð² Ð²Ð°Ð·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74216"/>
            <a:ext cx="5976664" cy="41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ÐÐ°ÑÑÐ¸Ð½ÐºÐ¸ Ð¿Ð¾ Ð·Ð°Ð¿ÑÐ¾ÑÑ Ð²Ð°ÑÐ¸Ð»ÑÐºÐ¸ Ð² Ð²Ð°Ð·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974215"/>
            <a:ext cx="5976664" cy="41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4704"/>
            <a:ext cx="88722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The infusion of flower heads (dried or fresh) is used as a wash on scalp to </a:t>
            </a:r>
            <a:r>
              <a:rPr lang="en-US" b="0" dirty="0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eliminate __________ .</a:t>
            </a:r>
            <a:endParaRPr lang="en-US" b="0" dirty="0">
              <a:ln>
                <a:solidFill>
                  <a:schemeClr val="bg2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067944" y="203623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ln>
                  <a:solidFill>
                    <a:schemeClr val="bg2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en-US" sz="4000" b="1" kern="0" dirty="0">
                <a:ln>
                  <a:solidFill>
                    <a:schemeClr val="bg2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dandruff</a:t>
            </a:r>
            <a:endParaRPr lang="en-US" sz="4400" b="1" kern="0" dirty="0">
              <a:ln>
                <a:solidFill>
                  <a:schemeClr val="bg2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Enjoy cornflowers!</a:t>
            </a: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They are decorative and useful flowers!</a:t>
            </a: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" b="100000" l="2600" r="100000">
                        <a14:backgroundMark x1="34600" y1="98852" x2="53000" y2="98996"/>
                        <a14:backgroundMark x1="38100" y1="97274" x2="48600" y2="9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783752"/>
            <a:ext cx="5845406" cy="40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8469" y="30230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r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Many Thanks for </a:t>
            </a:r>
            <a:r>
              <a:rPr lang="en-US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Your </a:t>
            </a:r>
            <a:r>
              <a:rPr lang="en-US" sz="4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Attention!</a:t>
            </a:r>
            <a:endParaRPr lang="ru-RU" sz="4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Fun Flower Facts: cornflowers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https://funflowerfacts.com/2013/05/27/fun-flower-facts-cornflower-centaurea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endParaRPr lang="en-US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Know about the Cornflower 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https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://www.healthbenefitstimes.com/cornflower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endParaRPr lang="en-US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Fun Facts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about Cornflowers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https://funflowerfacts.com/2013/05/27/fun-flower-facts-cornflower-centaurea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endParaRPr lang="en-US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88024" y="2708920"/>
            <a:ext cx="40704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Cornflower is                          a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member of daisy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renowned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for its vibrant blue flowers.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38456" y="29930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family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70026"/>
            <a:ext cx="5261558" cy="60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683" l="0" r="100000">
                        <a14:foregroundMark x1="84000" y1="34146" x2="84667" y2="38359"/>
                        <a14:foregroundMark x1="80444" y1="37029" x2="72222" y2="40355"/>
                        <a14:foregroundMark x1="81111" y1="50333" x2="81111" y2="50333"/>
                        <a14:foregroundMark x1="78444" y1="53437" x2="69556" y2="59424"/>
                        <a14:foregroundMark x1="75556" y1="59867" x2="71333" y2="59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02" y="155158"/>
            <a:ext cx="7202525" cy="72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3" y="2492896"/>
            <a:ext cx="49685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Cornflower is also called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Bachelors ________ ,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Blue Cap, Blue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Bottle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Blue poppy, </a:t>
            </a:r>
            <a:r>
              <a:rPr lang="en-US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Blueblow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Bluebonnets, Boutonniere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Flower…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181044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Button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²Ð°ÑÐ¸Ð»ÑÐºÐ¸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" y="1803823"/>
            <a:ext cx="5051836" cy="505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32039" y="2472415"/>
            <a:ext cx="37824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cornflowers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are edible and have a sweet,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___________-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like taste.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46092" y="466154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cucumber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301" y="86700"/>
            <a:ext cx="5000339" cy="73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765" y1="9220" x2="67059" y2="16667"/>
                        <a14:foregroundMark x1="73412" y1="21277" x2="76941" y2="23404"/>
                        <a14:foregroundMark x1="75765" y1="18085" x2="79765" y2="22695"/>
                        <a14:foregroundMark x1="84941" y1="29433" x2="86353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6912768" cy="45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8381" y="1293377"/>
            <a:ext cx="85385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name cornflower comes from the fact the flowers grow abundantly in corn fields in Europe and the U.S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tabLst>
                <a:tab pos="3851275" algn="l"/>
              </a:tabLst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 can be used to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make______ .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48264" y="24208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tea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57682"/>
            <a:ext cx="6624736" cy="41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687" y="688186"/>
            <a:ext cx="91323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Cornflowers have been used in traditional herbal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as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 anti-inflammatory.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80175" y="97231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medicine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²Ð°ÑÐ¸Ð»ÑÐºÐ¸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54" y="2653017"/>
            <a:ext cx="4513348" cy="42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39952" y="2676499"/>
            <a:ext cx="479051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These </a:t>
            </a:r>
            <a:r>
              <a:rPr lang="en-US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colourful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flowers tend to attract bees and butterflies because of their high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content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35209" y="491106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nectar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134" y="3041994"/>
            <a:ext cx="441386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Cornflower </a:t>
            </a:r>
            <a:endParaRPr lang="en-US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national flower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___________ .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7975" y="53012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Estonia</a:t>
            </a: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²Ð°ÑÐ¸Ð»ÑÐºÐ¸ Ð¿Ð½Ð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0" b="1000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5126"/>
            <a:ext cx="6545262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4544" y="160647"/>
            <a:ext cx="4968552" cy="701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373851"/>
            <a:ext cx="47185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Flowers are found in various shades of blue, pink, white, purple, red and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maroon ________.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500476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color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</TotalTime>
  <Words>384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35</cp:revision>
  <dcterms:created xsi:type="dcterms:W3CDTF">2016-01-10T12:56:23Z</dcterms:created>
  <dcterms:modified xsi:type="dcterms:W3CDTF">2018-07-14T21:23:33Z</dcterms:modified>
</cp:coreProperties>
</file>