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6" r:id="rId4"/>
    <p:sldId id="260" r:id="rId5"/>
    <p:sldId id="279" r:id="rId6"/>
    <p:sldId id="257" r:id="rId7"/>
    <p:sldId id="263" r:id="rId8"/>
    <p:sldId id="259" r:id="rId9"/>
    <p:sldId id="258" r:id="rId10"/>
    <p:sldId id="262" r:id="rId11"/>
    <p:sldId id="261" r:id="rId12"/>
    <p:sldId id="280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hto-takoe-lyubov.net/stikhi-o-lyubvi/kollektsii-stikhov/7141-stixi-pro-malinu" TargetMode="External"/><Relationship Id="rId2" Type="http://schemas.openxmlformats.org/officeDocument/2006/relationships/hyperlink" Target="https://www.stihi.ru/2015/07/19/3332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922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Малиновые ароматы детства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5194" y="3964900"/>
            <a:ext cx="400142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dirty="0"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dirty="0"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dirty="0">
                <a:latin typeface="Arial Black" panose="020B0A04020102020204" pitchFamily="34" charset="0"/>
              </a:rPr>
              <a:t>МБОУ «</a:t>
            </a:r>
            <a:r>
              <a:rPr lang="ru-RU" dirty="0" err="1">
                <a:latin typeface="Arial Black" panose="020B0A04020102020204" pitchFamily="34" charset="0"/>
              </a:rPr>
              <a:t>Цивильская</a:t>
            </a:r>
            <a:r>
              <a:rPr lang="ru-RU" dirty="0">
                <a:latin typeface="Arial Black" panose="020B0A04020102020204" pitchFamily="34" charset="0"/>
              </a:rPr>
              <a:t> СОШ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№</a:t>
            </a:r>
            <a:r>
              <a:rPr lang="en-US" dirty="0" smtClean="0">
                <a:latin typeface="Arial Black" panose="020B0A04020102020204" pitchFamily="34" charset="0"/>
              </a:rPr>
              <a:t>1 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dirty="0" smtClean="0"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dirty="0">
                <a:latin typeface="Arial Black" panose="020B0A04020102020204" pitchFamily="34" charset="0"/>
              </a:rPr>
              <a:t>М.В. Силантьева</a:t>
            </a:r>
            <a:r>
              <a:rPr lang="ru-RU" dirty="0" smtClean="0"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dirty="0" smtClean="0">
                <a:latin typeface="Arial Black" panose="020B0A04020102020204" pitchFamily="34" charset="0"/>
              </a:rPr>
              <a:t>города </a:t>
            </a:r>
            <a:r>
              <a:rPr lang="ru-RU" dirty="0">
                <a:latin typeface="Arial Black" panose="020B0A04020102020204" pitchFamily="34" charset="0"/>
              </a:rPr>
              <a:t>Цивильск Чувашской </a:t>
            </a:r>
            <a:r>
              <a:rPr lang="ru-RU" dirty="0" smtClean="0">
                <a:latin typeface="Arial Black" panose="020B0A04020102020204" pitchFamily="34" charset="0"/>
              </a:rPr>
              <a:t>Республики</a:t>
            </a:r>
            <a:endParaRPr lang="ru-RU" dirty="0"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dirty="0" smtClean="0">
                <a:latin typeface="Arial Black" panose="020B0A04020102020204" pitchFamily="34" charset="0"/>
              </a:rPr>
              <a:t>201</a:t>
            </a:r>
            <a:r>
              <a:rPr lang="ru-RU" sz="2000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395240"/>
            <a:ext cx="3983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Интерактивная викторина                            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для </a:t>
            </a:r>
            <a:r>
              <a:rPr lang="ru-RU" sz="240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учащихся                           </a:t>
            </a:r>
            <a:r>
              <a:rPr lang="ru-RU" sz="240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3-4</a:t>
            </a:r>
            <a:r>
              <a:rPr lang="ru-RU" sz="240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классов</a:t>
            </a: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9208"/>
            <a:ext cx="4267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ÐÐ°ÑÑÐ¸Ð½ÐºÐ¸ Ð¿Ð¾ Ð·Ð°Ð¿ÑÐ¾ÑÑ Ð¼Ð°Ð»Ð¸Ð½Ð° 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" y="-906397"/>
            <a:ext cx="18764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ÐÐ°ÑÑÐ¸Ð½ÐºÐ¸ Ð¿Ð¾ Ð·Ð°Ð¿ÑÐ¾ÑÑ Ð¼Ð°Ð»Ð¸Ð½Ð° 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001" y="-891480"/>
            <a:ext cx="1550389" cy="267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967" y="2492896"/>
            <a:ext cx="912552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А 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потом, пока в саду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гуляли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-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Чуть 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пирожки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не 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опоздали 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Обжигались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детские ____________ ! 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-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 !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         НЕ 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уронили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мы                                                         ни 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крошки !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1760" y="312865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ладошки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4" descr="ÐÐ°ÑÑÐ¸Ð½ÐºÐ¸ Ð¿Ð¾ Ð·Ð°Ð¿ÑÐ¾ÑÑ Ð¼Ð°Ð»Ð¸Ð½Ð°  Ð¿Ð½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74" y="1592796"/>
            <a:ext cx="193131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5282534" cy="35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0798" y="764704"/>
            <a:ext cx="903185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Пирожки. . .  любой запомнил с Детства ! -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Это. . .   Достоянье и Наследство 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Сквозь года мы ЭТО помнить будем 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 Детства </a:t>
            </a: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забудем  ! ! ! 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4729" y="22048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Ароматы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ÐÐ°ÑÑÐ¸Ð½ÐºÐ¸ Ð¿Ð¾ Ð·Ð°Ð¿ÑÐ¾ÑÑ Ð²Ð°ÑÐ¸Ð»ÑÐºÐ¸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²Ð°ÑÐ¸Ð»ÑÐºÐ¸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Ð²Ð°ÑÐ¸Ð»ÑÐºÐ¸ Ð¿Ð½Ð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5799" y="34983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" y="3284984"/>
            <a:ext cx="4326406" cy="343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99" y="3456500"/>
            <a:ext cx="5097126" cy="340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42699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за участие                     в малиновой викторине!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8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198" y="1566137"/>
            <a:ext cx="4959604" cy="518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2120547"/>
            <a:ext cx="85215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Детство Босоногое 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19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июля - День пирожков с малиновым вареньем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!..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www.stihi.ru/2015/07/19/3332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Стихи про малину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chto-takoe-lyubov.net/stikhi-o-lyubvi/kollektsii-stikhov/7141-stixi-pro-malinu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03" l="364" r="99636">
                        <a14:foregroundMark x1="13455" y1="20179" x2="11636" y2="39910"/>
                        <a14:foregroundMark x1="10182" y1="41256" x2="10909" y2="59193"/>
                        <a14:foregroundMark x1="8364" y1="47085" x2="10182" y2="63229"/>
                        <a14:foregroundMark x1="16000" y1="69955" x2="21091" y2="74439"/>
                        <a14:foregroundMark x1="22182" y1="1345" x2="37455" y2="12108"/>
                        <a14:foregroundMark x1="90909" y1="25561" x2="90909" y2="25561"/>
                        <a14:backgroundMark x1="29818" y1="10762" x2="10182" y2="4933"/>
                        <a14:backgroundMark x1="35636" y1="4484" x2="55636" y2="9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4536504" cy="367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39752" y="2824091"/>
            <a:ext cx="658822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Густой и колючий малинник подрос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тихой полянке в долине;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Склоняются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 под 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тяжестью рос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тяжестью спелой малины.</a:t>
            </a:r>
            <a:endParaRPr lang="ru-RU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04248" y="338804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ветви 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51720" y="2512150"/>
            <a:ext cx="693135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Когда там бываю, то кажется мне,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 может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вдруг                     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выйти из леса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Малинкой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полакомиться                             в 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тишине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Медвежьего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царства                             ___________ !</a:t>
            </a:r>
            <a:endParaRPr lang="ru-RU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81947" y="5517232"/>
            <a:ext cx="352839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принцесса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786"/>
            <a:ext cx="4716016" cy="609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8079" y="1052736"/>
            <a:ext cx="889831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 спелых ягод наберу -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Сварю вкуснейшее варенье!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Ещё цветов букет нарву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напишу _____________________!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79912" y="2344738"/>
            <a:ext cx="448772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стихотворенье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100000" l="0" r="100000">
                        <a14:foregroundMark x1="8667" y1="27500" x2="10500" y2="37250"/>
                        <a14:foregroundMark x1="9167" y1="26250" x2="10833" y2="21500"/>
                        <a14:foregroundMark x1="13500" y1="25750" x2="14833" y2="2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480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520" y="281414"/>
            <a:ext cx="9252520" cy="3474720"/>
          </a:xfrm>
        </p:spPr>
        <p:txBody>
          <a:bodyPr>
            <a:noAutofit/>
          </a:bodyPr>
          <a:lstStyle/>
          <a:p>
            <a:pPr marL="45720" indent="0" algn="r">
              <a:buNone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Пирожки. . .   с малиновым вареньем !</a:t>
            </a:r>
          </a:p>
          <a:p>
            <a:pPr marL="45720" indent="0" algn="r">
              <a:buNone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Это - вкуснота и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_______________!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indent="0" algn="r">
              <a:buNone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Зайцем лучик бегает по стенке !</a:t>
            </a:r>
          </a:p>
          <a:p>
            <a:pPr marL="45720" indent="0" algn="r">
              <a:buNone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 на кухне. . .  сладко пахнут пенки !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52120" y="836712"/>
            <a:ext cx="36004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объеденье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6" b="986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953910" cy="462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4069" y1="43218" x2="18897" y2="82989"/>
                        <a14:foregroundMark x1="10069" y1="41149" x2="15310" y2="83908"/>
                        <a14:foregroundMark x1="83586" y1="67356" x2="76414" y2="83448"/>
                        <a14:foregroundMark x1="86621" y1="73333" x2="59448" y2="93333"/>
                        <a14:foregroundMark x1="80552" y1="79770" x2="72966" y2="87356"/>
                        <a14:foregroundMark x1="45931" y1="9195" x2="34483" y2="10115"/>
                        <a14:backgroundMark x1="18621" y1="96782" x2="29655" y2="96782"/>
                        <a14:backgroundMark x1="29655" y1="96782" x2="32690" y2="96322"/>
                        <a14:backgroundMark x1="34207" y1="98391" x2="35448" y2="98391"/>
                        <a14:backgroundMark x1="83034" y1="90345" x2="61517" y2="99540"/>
                        <a14:backgroundMark x1="52828" y1="7126" x2="38345" y2="4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14625"/>
            <a:ext cx="69056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08720"/>
            <a:ext cx="89644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тазике варенье поспевает !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Мама там половником мешает !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Аромат весь дом наш наполняет,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Ручейком в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 убегает 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51920" y="224290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окошко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" y="1188343"/>
            <a:ext cx="91439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на чудный запах к нам без спросу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Прилетают сладкоежки -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 !</a:t>
            </a:r>
            <a:endParaRPr lang="ru-RU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Ароматы головы вскружили !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Пенки - как нектар, заворожили !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20272" y="13407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осы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2" l="0" r="100000">
                        <a14:foregroundMark x1="32459" y1="14048" x2="43115" y2="21429"/>
                        <a14:foregroundMark x1="23115" y1="3333" x2="27049" y2="15238"/>
                        <a14:foregroundMark x1="53279" y1="42619" x2="62787" y2="32381"/>
                        <a14:foregroundMark x1="44590" y1="83333" x2="45410" y2="95238"/>
                        <a14:foregroundMark x1="67869" y1="84286" x2="48525" y2="94762"/>
                        <a14:foregroundMark x1="69344" y1="82857" x2="70656" y2="93571"/>
                        <a14:foregroundMark x1="68689" y1="80000" x2="73607" y2="89048"/>
                        <a14:foregroundMark x1="40328" y1="85714" x2="39672" y2="95714"/>
                        <a14:foregroundMark x1="40984" y1="10476" x2="79016" y2="26190"/>
                        <a14:foregroundMark x1="89016" y1="9524" x2="78525" y2="17381"/>
                        <a14:foregroundMark x1="91148" y1="6429" x2="86066" y2="6905"/>
                        <a14:backgroundMark x1="55738" y1="5238" x2="80492" y2="3810"/>
                        <a14:backgroundMark x1="7377" y1="2143" x2="20000" y2="15238"/>
                        <a14:backgroundMark x1="27869" y1="4286" x2="53279" y2="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12152"/>
            <a:ext cx="5162178" cy="35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2721227"/>
            <a:ext cx="554461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летают, и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жужжат 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упрямо ! -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Их в окошко прогоняет мама !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у нас. . .  такое настроенье ! -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Уплетаем  дивное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______________!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515719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варенье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224" flipH="1">
            <a:off x="6914945" y="1004168"/>
            <a:ext cx="970553" cy="107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8121">
            <a:off x="5680029" y="168015"/>
            <a:ext cx="916758" cy="107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61" y="103397"/>
            <a:ext cx="916758" cy="107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736" flipH="1">
            <a:off x="3882539" y="1732336"/>
            <a:ext cx="792193" cy="107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47" y="3212976"/>
            <a:ext cx="916758" cy="107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17" y="1870902"/>
            <a:ext cx="4950483" cy="624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2994" y="2852936"/>
            <a:ext cx="537711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про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 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тоже  не забыли  ! -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Наперегонки употребили 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мягкою горбушкой от батона 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молоком из белого бидона !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9712" y="69269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пенки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7190"/>
            <a:ext cx="4572000" cy="494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618</TotalTime>
  <Words>329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71</cp:revision>
  <dcterms:created xsi:type="dcterms:W3CDTF">2016-01-10T12:56:23Z</dcterms:created>
  <dcterms:modified xsi:type="dcterms:W3CDTF">2018-07-19T23:30:54Z</dcterms:modified>
</cp:coreProperties>
</file>